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63" r:id="rId4"/>
    <p:sldId id="321" r:id="rId5"/>
    <p:sldId id="323" r:id="rId6"/>
    <p:sldId id="310" r:id="rId7"/>
    <p:sldId id="265" r:id="rId8"/>
    <p:sldId id="266" r:id="rId9"/>
    <p:sldId id="267" r:id="rId10"/>
    <p:sldId id="268" r:id="rId11"/>
    <p:sldId id="311" r:id="rId12"/>
    <p:sldId id="312" r:id="rId13"/>
    <p:sldId id="313" r:id="rId14"/>
    <p:sldId id="314" r:id="rId15"/>
    <p:sldId id="315" r:id="rId16"/>
    <p:sldId id="316" r:id="rId17"/>
    <p:sldId id="317" r:id="rId18"/>
    <p:sldId id="318" r:id="rId19"/>
    <p:sldId id="319" r:id="rId20"/>
    <p:sldId id="320" r:id="rId21"/>
    <p:sldId id="306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-104" y="-1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#4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CBB489D-5B67-49D2-B6AD-C37F17DBA074}" type="doc">
      <dgm:prSet loTypeId="urn:microsoft.com/office/officeart/2005/8/layout/chevron2" loCatId="list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it-IT"/>
        </a:p>
      </dgm:t>
    </dgm:pt>
    <dgm:pt modelId="{ABAB2A75-A90E-4DFB-B41F-CC6DB5863699}">
      <dgm:prSet phldrT="[Testo]"/>
      <dgm:spPr/>
      <dgm:t>
        <a:bodyPr/>
        <a:lstStyle/>
        <a:p>
          <a:r>
            <a:rPr lang="it-IT" dirty="0" smtClean="0"/>
            <a:t> </a:t>
          </a:r>
          <a:endParaRPr lang="it-IT" dirty="0"/>
        </a:p>
      </dgm:t>
    </dgm:pt>
    <dgm:pt modelId="{BEDEFF0E-0232-45EC-8B3A-BD4D7F230684}" type="parTrans" cxnId="{6A663EE5-CEF1-4FC1-B8A3-5705B1C417F0}">
      <dgm:prSet/>
      <dgm:spPr/>
      <dgm:t>
        <a:bodyPr/>
        <a:lstStyle/>
        <a:p>
          <a:endParaRPr lang="it-IT"/>
        </a:p>
      </dgm:t>
    </dgm:pt>
    <dgm:pt modelId="{ADA5CCE1-C06A-4F5E-9E50-D8C1E725C866}" type="sibTrans" cxnId="{6A663EE5-CEF1-4FC1-B8A3-5705B1C417F0}">
      <dgm:prSet/>
      <dgm:spPr/>
      <dgm:t>
        <a:bodyPr/>
        <a:lstStyle/>
        <a:p>
          <a:endParaRPr lang="it-IT"/>
        </a:p>
      </dgm:t>
    </dgm:pt>
    <dgm:pt modelId="{61F7E83D-3927-4A8B-8270-05978FD70AFA}">
      <dgm:prSet phldrT="[Testo]" custT="1"/>
      <dgm:spPr/>
      <dgm:t>
        <a:bodyPr/>
        <a:lstStyle/>
        <a:p>
          <a:r>
            <a:rPr lang="it-IT" sz="1600" dirty="0" smtClean="0"/>
            <a:t>Struttura</a:t>
          </a:r>
          <a:endParaRPr lang="it-IT" sz="1600" dirty="0"/>
        </a:p>
      </dgm:t>
    </dgm:pt>
    <dgm:pt modelId="{B354B785-C526-4D9E-AA4D-B0A9603E9866}" type="parTrans" cxnId="{794F0EE1-CECE-4613-BAC7-F317BD6D3A37}">
      <dgm:prSet/>
      <dgm:spPr/>
      <dgm:t>
        <a:bodyPr/>
        <a:lstStyle/>
        <a:p>
          <a:endParaRPr lang="it-IT"/>
        </a:p>
      </dgm:t>
    </dgm:pt>
    <dgm:pt modelId="{16635FC0-61A6-4785-8EE0-D1BD496EB494}" type="sibTrans" cxnId="{794F0EE1-CECE-4613-BAC7-F317BD6D3A37}">
      <dgm:prSet/>
      <dgm:spPr/>
      <dgm:t>
        <a:bodyPr/>
        <a:lstStyle/>
        <a:p>
          <a:endParaRPr lang="it-IT"/>
        </a:p>
      </dgm:t>
    </dgm:pt>
    <dgm:pt modelId="{73A5EE1C-541C-488C-B962-39DEFD06D43E}">
      <dgm:prSet phldrT="[Testo]"/>
      <dgm:spPr/>
      <dgm:t>
        <a:bodyPr/>
        <a:lstStyle/>
        <a:p>
          <a:r>
            <a:rPr lang="it-IT" dirty="0" smtClean="0"/>
            <a:t> </a:t>
          </a:r>
          <a:endParaRPr lang="it-IT" dirty="0"/>
        </a:p>
      </dgm:t>
    </dgm:pt>
    <dgm:pt modelId="{1C775012-7D16-43CF-9213-FB091A733AE6}" type="parTrans" cxnId="{3E140AF9-0941-4F0D-8790-DAA6CE2103C3}">
      <dgm:prSet/>
      <dgm:spPr/>
      <dgm:t>
        <a:bodyPr/>
        <a:lstStyle/>
        <a:p>
          <a:endParaRPr lang="it-IT"/>
        </a:p>
      </dgm:t>
    </dgm:pt>
    <dgm:pt modelId="{442BC92A-558A-4CE2-BA4B-0038B38FC04A}" type="sibTrans" cxnId="{3E140AF9-0941-4F0D-8790-DAA6CE2103C3}">
      <dgm:prSet/>
      <dgm:spPr/>
      <dgm:t>
        <a:bodyPr/>
        <a:lstStyle/>
        <a:p>
          <a:endParaRPr lang="it-IT"/>
        </a:p>
      </dgm:t>
    </dgm:pt>
    <dgm:pt modelId="{A3CDF2DE-6680-4701-89D0-68C9878C2A58}">
      <dgm:prSet phldrT="[Testo]" custT="1"/>
      <dgm:spPr/>
      <dgm:t>
        <a:bodyPr/>
        <a:lstStyle/>
        <a:p>
          <a:r>
            <a:rPr lang="it-IT" sz="1600" dirty="0" smtClean="0"/>
            <a:t>Discipline «caratterizzanti»</a:t>
          </a:r>
          <a:endParaRPr lang="it-IT" sz="1600" dirty="0"/>
        </a:p>
      </dgm:t>
    </dgm:pt>
    <dgm:pt modelId="{F698E056-4D31-4DF9-874D-14854D99BD7C}" type="parTrans" cxnId="{0B37C80F-DDD2-4DBD-BE97-9CCCE80252E2}">
      <dgm:prSet/>
      <dgm:spPr/>
      <dgm:t>
        <a:bodyPr/>
        <a:lstStyle/>
        <a:p>
          <a:endParaRPr lang="it-IT"/>
        </a:p>
      </dgm:t>
    </dgm:pt>
    <dgm:pt modelId="{CCFB7D64-D551-4743-8F37-38F4AC2B530E}" type="sibTrans" cxnId="{0B37C80F-DDD2-4DBD-BE97-9CCCE80252E2}">
      <dgm:prSet/>
      <dgm:spPr/>
      <dgm:t>
        <a:bodyPr/>
        <a:lstStyle/>
        <a:p>
          <a:endParaRPr lang="it-IT"/>
        </a:p>
      </dgm:t>
    </dgm:pt>
    <dgm:pt modelId="{7049156A-C48F-4BCF-8E6D-6F3FD3CF69BC}" type="pres">
      <dgm:prSet presAssocID="{5CBB489D-5B67-49D2-B6AD-C37F17DBA07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3700B878-A942-41AD-8D8D-D6003EC757F6}" type="pres">
      <dgm:prSet presAssocID="{ABAB2A75-A90E-4DFB-B41F-CC6DB5863699}" presName="composite" presStyleCnt="0"/>
      <dgm:spPr/>
    </dgm:pt>
    <dgm:pt modelId="{AE43D875-7B34-45A3-AED2-3100708FECD4}" type="pres">
      <dgm:prSet presAssocID="{ABAB2A75-A90E-4DFB-B41F-CC6DB5863699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4DFCD3A2-B2BF-4676-80FC-166FC329A29D}" type="pres">
      <dgm:prSet presAssocID="{ABAB2A75-A90E-4DFB-B41F-CC6DB5863699}" presName="descendantText" presStyleLbl="alignAcc1" presStyleIdx="0" presStyleCnt="2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B7263AE7-B6D6-4B32-A474-DB6B0C5F53A4}" type="pres">
      <dgm:prSet presAssocID="{ADA5CCE1-C06A-4F5E-9E50-D8C1E725C866}" presName="sp" presStyleCnt="0"/>
      <dgm:spPr/>
    </dgm:pt>
    <dgm:pt modelId="{AA816B6B-BE97-447B-BFBF-4A9CC9B54E39}" type="pres">
      <dgm:prSet presAssocID="{73A5EE1C-541C-488C-B962-39DEFD06D43E}" presName="composite" presStyleCnt="0"/>
      <dgm:spPr/>
    </dgm:pt>
    <dgm:pt modelId="{F1000E43-DDF6-4830-8D5B-D5C56D30B5F9}" type="pres">
      <dgm:prSet presAssocID="{73A5EE1C-541C-488C-B962-39DEFD06D43E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73B41586-5775-4E9D-8D0B-EAFCAD86AD3A}" type="pres">
      <dgm:prSet presAssocID="{73A5EE1C-541C-488C-B962-39DEFD06D43E}" presName="descendantText" presStyleLbl="alignAcc1" presStyleIdx="1" presStyleCnt="2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0911FC24-0681-49BE-AA09-A6294E8EAFB1}" type="presOf" srcId="{5CBB489D-5B67-49D2-B6AD-C37F17DBA074}" destId="{7049156A-C48F-4BCF-8E6D-6F3FD3CF69BC}" srcOrd="0" destOrd="0" presId="urn:microsoft.com/office/officeart/2005/8/layout/chevron2"/>
    <dgm:cxn modelId="{0B37C80F-DDD2-4DBD-BE97-9CCCE80252E2}" srcId="{73A5EE1C-541C-488C-B962-39DEFD06D43E}" destId="{A3CDF2DE-6680-4701-89D0-68C9878C2A58}" srcOrd="0" destOrd="0" parTransId="{F698E056-4D31-4DF9-874D-14854D99BD7C}" sibTransId="{CCFB7D64-D551-4743-8F37-38F4AC2B530E}"/>
    <dgm:cxn modelId="{75CCE499-7EBE-4AF6-8FD2-BD904828ABA2}" type="presOf" srcId="{73A5EE1C-541C-488C-B962-39DEFD06D43E}" destId="{F1000E43-DDF6-4830-8D5B-D5C56D30B5F9}" srcOrd="0" destOrd="0" presId="urn:microsoft.com/office/officeart/2005/8/layout/chevron2"/>
    <dgm:cxn modelId="{6A663EE5-CEF1-4FC1-B8A3-5705B1C417F0}" srcId="{5CBB489D-5B67-49D2-B6AD-C37F17DBA074}" destId="{ABAB2A75-A90E-4DFB-B41F-CC6DB5863699}" srcOrd="0" destOrd="0" parTransId="{BEDEFF0E-0232-45EC-8B3A-BD4D7F230684}" sibTransId="{ADA5CCE1-C06A-4F5E-9E50-D8C1E725C866}"/>
    <dgm:cxn modelId="{55D8CD98-516E-470E-BF41-CEE2BF362AA1}" type="presOf" srcId="{A3CDF2DE-6680-4701-89D0-68C9878C2A58}" destId="{73B41586-5775-4E9D-8D0B-EAFCAD86AD3A}" srcOrd="0" destOrd="0" presId="urn:microsoft.com/office/officeart/2005/8/layout/chevron2"/>
    <dgm:cxn modelId="{7A9756D9-185A-4EA6-A51D-664FD81F21B8}" type="presOf" srcId="{61F7E83D-3927-4A8B-8270-05978FD70AFA}" destId="{4DFCD3A2-B2BF-4676-80FC-166FC329A29D}" srcOrd="0" destOrd="0" presId="urn:microsoft.com/office/officeart/2005/8/layout/chevron2"/>
    <dgm:cxn modelId="{794F0EE1-CECE-4613-BAC7-F317BD6D3A37}" srcId="{ABAB2A75-A90E-4DFB-B41F-CC6DB5863699}" destId="{61F7E83D-3927-4A8B-8270-05978FD70AFA}" srcOrd="0" destOrd="0" parTransId="{B354B785-C526-4D9E-AA4D-B0A9603E9866}" sibTransId="{16635FC0-61A6-4785-8EE0-D1BD496EB494}"/>
    <dgm:cxn modelId="{3B208A82-A069-4B70-B853-1120AE3FF5FB}" type="presOf" srcId="{ABAB2A75-A90E-4DFB-B41F-CC6DB5863699}" destId="{AE43D875-7B34-45A3-AED2-3100708FECD4}" srcOrd="0" destOrd="0" presId="urn:microsoft.com/office/officeart/2005/8/layout/chevron2"/>
    <dgm:cxn modelId="{3E140AF9-0941-4F0D-8790-DAA6CE2103C3}" srcId="{5CBB489D-5B67-49D2-B6AD-C37F17DBA074}" destId="{73A5EE1C-541C-488C-B962-39DEFD06D43E}" srcOrd="1" destOrd="0" parTransId="{1C775012-7D16-43CF-9213-FB091A733AE6}" sibTransId="{442BC92A-558A-4CE2-BA4B-0038B38FC04A}"/>
    <dgm:cxn modelId="{9C518C1D-DF68-4444-B5E7-2BE890DDF4C9}" type="presParOf" srcId="{7049156A-C48F-4BCF-8E6D-6F3FD3CF69BC}" destId="{3700B878-A942-41AD-8D8D-D6003EC757F6}" srcOrd="0" destOrd="0" presId="urn:microsoft.com/office/officeart/2005/8/layout/chevron2"/>
    <dgm:cxn modelId="{9E13E435-5E51-428E-AF10-B5349EBF786D}" type="presParOf" srcId="{3700B878-A942-41AD-8D8D-D6003EC757F6}" destId="{AE43D875-7B34-45A3-AED2-3100708FECD4}" srcOrd="0" destOrd="0" presId="urn:microsoft.com/office/officeart/2005/8/layout/chevron2"/>
    <dgm:cxn modelId="{E09759B1-E08C-405F-BF71-450B2240A64D}" type="presParOf" srcId="{3700B878-A942-41AD-8D8D-D6003EC757F6}" destId="{4DFCD3A2-B2BF-4676-80FC-166FC329A29D}" srcOrd="1" destOrd="0" presId="urn:microsoft.com/office/officeart/2005/8/layout/chevron2"/>
    <dgm:cxn modelId="{1E846B20-972A-49FB-9C96-46BF9795E12C}" type="presParOf" srcId="{7049156A-C48F-4BCF-8E6D-6F3FD3CF69BC}" destId="{B7263AE7-B6D6-4B32-A474-DB6B0C5F53A4}" srcOrd="1" destOrd="0" presId="urn:microsoft.com/office/officeart/2005/8/layout/chevron2"/>
    <dgm:cxn modelId="{466E4856-5006-4655-8C38-83EEAF7648CA}" type="presParOf" srcId="{7049156A-C48F-4BCF-8E6D-6F3FD3CF69BC}" destId="{AA816B6B-BE97-447B-BFBF-4A9CC9B54E39}" srcOrd="2" destOrd="0" presId="urn:microsoft.com/office/officeart/2005/8/layout/chevron2"/>
    <dgm:cxn modelId="{24EA3BFE-71B0-44A5-94FC-8415FF9DA46B}" type="presParOf" srcId="{AA816B6B-BE97-447B-BFBF-4A9CC9B54E39}" destId="{F1000E43-DDF6-4830-8D5B-D5C56D30B5F9}" srcOrd="0" destOrd="0" presId="urn:microsoft.com/office/officeart/2005/8/layout/chevron2"/>
    <dgm:cxn modelId="{8BC44251-F159-4F9C-82A9-E3E6151EFD73}" type="presParOf" srcId="{AA816B6B-BE97-447B-BFBF-4A9CC9B54E39}" destId="{73B41586-5775-4E9D-8D0B-EAFCAD86AD3A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CBB489D-5B67-49D2-B6AD-C37F17DBA074}" type="doc">
      <dgm:prSet loTypeId="urn:microsoft.com/office/officeart/2005/8/layout/chevron2" loCatId="list" qsTypeId="urn:microsoft.com/office/officeart/2005/8/quickstyle/simple1" qsCatId="simple" csTypeId="urn:microsoft.com/office/officeart/2005/8/colors/colorful1#2" csCatId="colorful" phldr="1"/>
      <dgm:spPr/>
      <dgm:t>
        <a:bodyPr/>
        <a:lstStyle/>
        <a:p>
          <a:endParaRPr lang="it-IT"/>
        </a:p>
      </dgm:t>
    </dgm:pt>
    <dgm:pt modelId="{ABAB2A75-A90E-4DFB-B41F-CC6DB5863699}">
      <dgm:prSet phldrT="[Testo]"/>
      <dgm:spPr/>
      <dgm:t>
        <a:bodyPr/>
        <a:lstStyle/>
        <a:p>
          <a:r>
            <a:rPr lang="it-IT" dirty="0" smtClean="0"/>
            <a:t> </a:t>
          </a:r>
          <a:endParaRPr lang="it-IT" dirty="0"/>
        </a:p>
      </dgm:t>
    </dgm:pt>
    <dgm:pt modelId="{BEDEFF0E-0232-45EC-8B3A-BD4D7F230684}" type="parTrans" cxnId="{6A663EE5-CEF1-4FC1-B8A3-5705B1C417F0}">
      <dgm:prSet/>
      <dgm:spPr/>
      <dgm:t>
        <a:bodyPr/>
        <a:lstStyle/>
        <a:p>
          <a:endParaRPr lang="it-IT"/>
        </a:p>
      </dgm:t>
    </dgm:pt>
    <dgm:pt modelId="{ADA5CCE1-C06A-4F5E-9E50-D8C1E725C866}" type="sibTrans" cxnId="{6A663EE5-CEF1-4FC1-B8A3-5705B1C417F0}">
      <dgm:prSet/>
      <dgm:spPr/>
      <dgm:t>
        <a:bodyPr/>
        <a:lstStyle/>
        <a:p>
          <a:endParaRPr lang="it-IT"/>
        </a:p>
      </dgm:t>
    </dgm:pt>
    <dgm:pt modelId="{61F7E83D-3927-4A8B-8270-05978FD70AFA}">
      <dgm:prSet phldrT="[Testo]"/>
      <dgm:spPr/>
      <dgm:t>
        <a:bodyPr/>
        <a:lstStyle/>
        <a:p>
          <a:r>
            <a:rPr lang="it-IT" dirty="0" smtClean="0"/>
            <a:t>Struttura</a:t>
          </a:r>
          <a:endParaRPr lang="it-IT" dirty="0"/>
        </a:p>
      </dgm:t>
    </dgm:pt>
    <dgm:pt modelId="{B354B785-C526-4D9E-AA4D-B0A9603E9866}" type="parTrans" cxnId="{794F0EE1-CECE-4613-BAC7-F317BD6D3A37}">
      <dgm:prSet/>
      <dgm:spPr/>
      <dgm:t>
        <a:bodyPr/>
        <a:lstStyle/>
        <a:p>
          <a:endParaRPr lang="it-IT"/>
        </a:p>
      </dgm:t>
    </dgm:pt>
    <dgm:pt modelId="{16635FC0-61A6-4785-8EE0-D1BD496EB494}" type="sibTrans" cxnId="{794F0EE1-CECE-4613-BAC7-F317BD6D3A37}">
      <dgm:prSet/>
      <dgm:spPr/>
      <dgm:t>
        <a:bodyPr/>
        <a:lstStyle/>
        <a:p>
          <a:endParaRPr lang="it-IT"/>
        </a:p>
      </dgm:t>
    </dgm:pt>
    <dgm:pt modelId="{A3CDF2DE-6680-4701-89D0-68C9878C2A58}">
      <dgm:prSet phldrT="[Testo]"/>
      <dgm:spPr/>
      <dgm:t>
        <a:bodyPr/>
        <a:lstStyle/>
        <a:p>
          <a:r>
            <a:rPr lang="it-IT" dirty="0" smtClean="0"/>
            <a:t>Discipline «caratterizzanti»</a:t>
          </a:r>
          <a:endParaRPr lang="it-IT" dirty="0"/>
        </a:p>
      </dgm:t>
    </dgm:pt>
    <dgm:pt modelId="{F698E056-4D31-4DF9-874D-14854D99BD7C}" type="parTrans" cxnId="{0B37C80F-DDD2-4DBD-BE97-9CCCE80252E2}">
      <dgm:prSet/>
      <dgm:spPr/>
      <dgm:t>
        <a:bodyPr/>
        <a:lstStyle/>
        <a:p>
          <a:endParaRPr lang="it-IT"/>
        </a:p>
      </dgm:t>
    </dgm:pt>
    <dgm:pt modelId="{CCFB7D64-D551-4743-8F37-38F4AC2B530E}" type="sibTrans" cxnId="{0B37C80F-DDD2-4DBD-BE97-9CCCE80252E2}">
      <dgm:prSet/>
      <dgm:spPr/>
      <dgm:t>
        <a:bodyPr/>
        <a:lstStyle/>
        <a:p>
          <a:endParaRPr lang="it-IT"/>
        </a:p>
      </dgm:t>
    </dgm:pt>
    <dgm:pt modelId="{4AF74C04-CF81-480E-9363-1235E0CF6FB5}">
      <dgm:prSet phldrT="[Testo]"/>
      <dgm:spPr/>
      <dgm:t>
        <a:bodyPr/>
        <a:lstStyle/>
        <a:p>
          <a:endParaRPr lang="it-IT" dirty="0"/>
        </a:p>
      </dgm:t>
    </dgm:pt>
    <dgm:pt modelId="{7C9EC9FC-484B-421E-813F-B5810DB9F0EE}" type="parTrans" cxnId="{51847C01-09B9-41ED-B639-2933CC2E3F82}">
      <dgm:prSet/>
      <dgm:spPr/>
      <dgm:t>
        <a:bodyPr/>
        <a:lstStyle/>
        <a:p>
          <a:endParaRPr lang="it-IT"/>
        </a:p>
      </dgm:t>
    </dgm:pt>
    <dgm:pt modelId="{ACEE9085-8FED-41D5-8968-2D64C683E9D4}" type="sibTrans" cxnId="{51847C01-09B9-41ED-B639-2933CC2E3F82}">
      <dgm:prSet/>
      <dgm:spPr/>
      <dgm:t>
        <a:bodyPr/>
        <a:lstStyle/>
        <a:p>
          <a:endParaRPr lang="it-IT"/>
        </a:p>
      </dgm:t>
    </dgm:pt>
    <dgm:pt modelId="{A1EB45E8-96FE-4B28-81B3-8620C83634F4}">
      <dgm:prSet phldrT="[Testo]"/>
      <dgm:spPr/>
      <dgm:t>
        <a:bodyPr/>
        <a:lstStyle/>
        <a:p>
          <a:r>
            <a:rPr lang="it-IT" dirty="0" smtClean="0"/>
            <a:t>Quadri di riferimento</a:t>
          </a:r>
          <a:endParaRPr lang="it-IT" dirty="0"/>
        </a:p>
      </dgm:t>
    </dgm:pt>
    <dgm:pt modelId="{294A69A4-F273-45BB-A9AA-15B0B93C82BC}" type="parTrans" cxnId="{941D2730-EEE2-43BF-9233-D4D3BE3ABD2E}">
      <dgm:prSet/>
      <dgm:spPr/>
      <dgm:t>
        <a:bodyPr/>
        <a:lstStyle/>
        <a:p>
          <a:endParaRPr lang="it-IT"/>
        </a:p>
      </dgm:t>
    </dgm:pt>
    <dgm:pt modelId="{1CDC87F3-2A98-454C-A976-0DE0451BDB2C}" type="sibTrans" cxnId="{941D2730-EEE2-43BF-9233-D4D3BE3ABD2E}">
      <dgm:prSet/>
      <dgm:spPr/>
      <dgm:t>
        <a:bodyPr/>
        <a:lstStyle/>
        <a:p>
          <a:endParaRPr lang="it-IT"/>
        </a:p>
      </dgm:t>
    </dgm:pt>
    <dgm:pt modelId="{B64F4FCF-BBC8-4609-81A9-B895850A51E2}">
      <dgm:prSet phldrT="[Testo]"/>
      <dgm:spPr/>
      <dgm:t>
        <a:bodyPr/>
        <a:lstStyle/>
        <a:p>
          <a:r>
            <a:rPr lang="it-IT" dirty="0" smtClean="0"/>
            <a:t>Griglie di valutazione</a:t>
          </a:r>
          <a:endParaRPr lang="it-IT" dirty="0"/>
        </a:p>
      </dgm:t>
    </dgm:pt>
    <dgm:pt modelId="{2C9142CD-80C9-4D03-841D-97D53F9E6AA9}" type="parTrans" cxnId="{5E48236C-EA7A-4576-BFFB-404DD26A9971}">
      <dgm:prSet/>
      <dgm:spPr/>
      <dgm:t>
        <a:bodyPr/>
        <a:lstStyle/>
        <a:p>
          <a:endParaRPr lang="it-IT"/>
        </a:p>
      </dgm:t>
    </dgm:pt>
    <dgm:pt modelId="{90AAED20-8180-49A1-ACB6-CECC38803A47}" type="sibTrans" cxnId="{5E48236C-EA7A-4576-BFFB-404DD26A9971}">
      <dgm:prSet/>
      <dgm:spPr/>
      <dgm:t>
        <a:bodyPr/>
        <a:lstStyle/>
        <a:p>
          <a:endParaRPr lang="it-IT"/>
        </a:p>
      </dgm:t>
    </dgm:pt>
    <dgm:pt modelId="{8D757620-919B-4F0B-AF44-C166FC270305}">
      <dgm:prSet phldrT="[Testo]"/>
      <dgm:spPr/>
      <dgm:t>
        <a:bodyPr/>
        <a:lstStyle/>
        <a:p>
          <a:endParaRPr lang="it-IT" dirty="0"/>
        </a:p>
      </dgm:t>
    </dgm:pt>
    <dgm:pt modelId="{3BE636CC-9874-4A9E-B8C7-CED4106900C6}" type="parTrans" cxnId="{B2760A51-58C9-4F56-AFEA-10A571280D82}">
      <dgm:prSet/>
      <dgm:spPr/>
      <dgm:t>
        <a:bodyPr/>
        <a:lstStyle/>
        <a:p>
          <a:endParaRPr lang="it-IT"/>
        </a:p>
      </dgm:t>
    </dgm:pt>
    <dgm:pt modelId="{BE46295E-1C97-4C55-8E81-692DC69991D5}" type="sibTrans" cxnId="{B2760A51-58C9-4F56-AFEA-10A571280D82}">
      <dgm:prSet/>
      <dgm:spPr/>
      <dgm:t>
        <a:bodyPr/>
        <a:lstStyle/>
        <a:p>
          <a:endParaRPr lang="it-IT"/>
        </a:p>
      </dgm:t>
    </dgm:pt>
    <dgm:pt modelId="{73A5EE1C-541C-488C-B962-39DEFD06D43E}">
      <dgm:prSet phldrT="[Testo]"/>
      <dgm:spPr/>
      <dgm:t>
        <a:bodyPr/>
        <a:lstStyle/>
        <a:p>
          <a:r>
            <a:rPr lang="it-IT" dirty="0" smtClean="0"/>
            <a:t> </a:t>
          </a:r>
          <a:endParaRPr lang="it-IT" dirty="0"/>
        </a:p>
      </dgm:t>
    </dgm:pt>
    <dgm:pt modelId="{442BC92A-558A-4CE2-BA4B-0038B38FC04A}" type="sibTrans" cxnId="{3E140AF9-0941-4F0D-8790-DAA6CE2103C3}">
      <dgm:prSet/>
      <dgm:spPr/>
      <dgm:t>
        <a:bodyPr/>
        <a:lstStyle/>
        <a:p>
          <a:endParaRPr lang="it-IT"/>
        </a:p>
      </dgm:t>
    </dgm:pt>
    <dgm:pt modelId="{1C775012-7D16-43CF-9213-FB091A733AE6}" type="parTrans" cxnId="{3E140AF9-0941-4F0D-8790-DAA6CE2103C3}">
      <dgm:prSet/>
      <dgm:spPr/>
      <dgm:t>
        <a:bodyPr/>
        <a:lstStyle/>
        <a:p>
          <a:endParaRPr lang="it-IT"/>
        </a:p>
      </dgm:t>
    </dgm:pt>
    <dgm:pt modelId="{7049156A-C48F-4BCF-8E6D-6F3FD3CF69BC}" type="pres">
      <dgm:prSet presAssocID="{5CBB489D-5B67-49D2-B6AD-C37F17DBA07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3700B878-A942-41AD-8D8D-D6003EC757F6}" type="pres">
      <dgm:prSet presAssocID="{ABAB2A75-A90E-4DFB-B41F-CC6DB5863699}" presName="composite" presStyleCnt="0"/>
      <dgm:spPr/>
    </dgm:pt>
    <dgm:pt modelId="{AE43D875-7B34-45A3-AED2-3100708FECD4}" type="pres">
      <dgm:prSet presAssocID="{ABAB2A75-A90E-4DFB-B41F-CC6DB5863699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4DFCD3A2-B2BF-4676-80FC-166FC329A29D}" type="pres">
      <dgm:prSet presAssocID="{ABAB2A75-A90E-4DFB-B41F-CC6DB5863699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B7263AE7-B6D6-4B32-A474-DB6B0C5F53A4}" type="pres">
      <dgm:prSet presAssocID="{ADA5CCE1-C06A-4F5E-9E50-D8C1E725C866}" presName="sp" presStyleCnt="0"/>
      <dgm:spPr/>
    </dgm:pt>
    <dgm:pt modelId="{AA816B6B-BE97-447B-BFBF-4A9CC9B54E39}" type="pres">
      <dgm:prSet presAssocID="{73A5EE1C-541C-488C-B962-39DEFD06D43E}" presName="composite" presStyleCnt="0"/>
      <dgm:spPr/>
    </dgm:pt>
    <dgm:pt modelId="{F1000E43-DDF6-4830-8D5B-D5C56D30B5F9}" type="pres">
      <dgm:prSet presAssocID="{73A5EE1C-541C-488C-B962-39DEFD06D43E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73B41586-5775-4E9D-8D0B-EAFCAD86AD3A}" type="pres">
      <dgm:prSet presAssocID="{73A5EE1C-541C-488C-B962-39DEFD06D43E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11D1BAAE-FC9B-48B4-BCE8-00EF4681B4AE}" type="pres">
      <dgm:prSet presAssocID="{442BC92A-558A-4CE2-BA4B-0038B38FC04A}" presName="sp" presStyleCnt="0"/>
      <dgm:spPr/>
    </dgm:pt>
    <dgm:pt modelId="{92F95952-E217-42AC-9DEC-E51DA13987D6}" type="pres">
      <dgm:prSet presAssocID="{4AF74C04-CF81-480E-9363-1235E0CF6FB5}" presName="composite" presStyleCnt="0"/>
      <dgm:spPr/>
    </dgm:pt>
    <dgm:pt modelId="{C58ECDFF-BFAE-4A78-BE04-60887A07DD40}" type="pres">
      <dgm:prSet presAssocID="{4AF74C04-CF81-480E-9363-1235E0CF6FB5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7822CEB5-A197-4C68-A6B1-1F783A559BE8}" type="pres">
      <dgm:prSet presAssocID="{4AF74C04-CF81-480E-9363-1235E0CF6FB5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3299C387-9E24-44F0-AD52-3D8E838B6090}" type="pres">
      <dgm:prSet presAssocID="{ACEE9085-8FED-41D5-8968-2D64C683E9D4}" presName="sp" presStyleCnt="0"/>
      <dgm:spPr/>
    </dgm:pt>
    <dgm:pt modelId="{A42782C4-E130-46FB-BF89-BF6FC295551A}" type="pres">
      <dgm:prSet presAssocID="{8D757620-919B-4F0B-AF44-C166FC270305}" presName="composite" presStyleCnt="0"/>
      <dgm:spPr/>
    </dgm:pt>
    <dgm:pt modelId="{2CE71B0C-A7BD-4D99-B6AA-1CC1DB47DEF1}" type="pres">
      <dgm:prSet presAssocID="{8D757620-919B-4F0B-AF44-C166FC270305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31693200-221D-42CA-9B6F-984C935C32CA}" type="pres">
      <dgm:prSet presAssocID="{8D757620-919B-4F0B-AF44-C166FC270305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0B37C80F-DDD2-4DBD-BE97-9CCCE80252E2}" srcId="{73A5EE1C-541C-488C-B962-39DEFD06D43E}" destId="{A3CDF2DE-6680-4701-89D0-68C9878C2A58}" srcOrd="0" destOrd="0" parTransId="{F698E056-4D31-4DF9-874D-14854D99BD7C}" sibTransId="{CCFB7D64-D551-4743-8F37-38F4AC2B530E}"/>
    <dgm:cxn modelId="{F8F24D1D-F78E-4F3B-9E64-5A098BF87E05}" type="presOf" srcId="{61F7E83D-3927-4A8B-8270-05978FD70AFA}" destId="{4DFCD3A2-B2BF-4676-80FC-166FC329A29D}" srcOrd="0" destOrd="0" presId="urn:microsoft.com/office/officeart/2005/8/layout/chevron2"/>
    <dgm:cxn modelId="{D4E728CF-EB87-42C3-9348-38595D8C648A}" type="presOf" srcId="{8D757620-919B-4F0B-AF44-C166FC270305}" destId="{2CE71B0C-A7BD-4D99-B6AA-1CC1DB47DEF1}" srcOrd="0" destOrd="0" presId="urn:microsoft.com/office/officeart/2005/8/layout/chevron2"/>
    <dgm:cxn modelId="{5E48236C-EA7A-4576-BFFB-404DD26A9971}" srcId="{8D757620-919B-4F0B-AF44-C166FC270305}" destId="{B64F4FCF-BBC8-4609-81A9-B895850A51E2}" srcOrd="0" destOrd="0" parTransId="{2C9142CD-80C9-4D03-841D-97D53F9E6AA9}" sibTransId="{90AAED20-8180-49A1-ACB6-CECC38803A47}"/>
    <dgm:cxn modelId="{103ECC41-9D76-4DB5-8296-BEA459298BC3}" type="presOf" srcId="{A1EB45E8-96FE-4B28-81B3-8620C83634F4}" destId="{7822CEB5-A197-4C68-A6B1-1F783A559BE8}" srcOrd="0" destOrd="0" presId="urn:microsoft.com/office/officeart/2005/8/layout/chevron2"/>
    <dgm:cxn modelId="{794F0EE1-CECE-4613-BAC7-F317BD6D3A37}" srcId="{ABAB2A75-A90E-4DFB-B41F-CC6DB5863699}" destId="{61F7E83D-3927-4A8B-8270-05978FD70AFA}" srcOrd="0" destOrd="0" parTransId="{B354B785-C526-4D9E-AA4D-B0A9603E9866}" sibTransId="{16635FC0-61A6-4785-8EE0-D1BD496EB494}"/>
    <dgm:cxn modelId="{9DE98FA0-B56D-46CF-A582-8745D670E249}" type="presOf" srcId="{A3CDF2DE-6680-4701-89D0-68C9878C2A58}" destId="{73B41586-5775-4E9D-8D0B-EAFCAD86AD3A}" srcOrd="0" destOrd="0" presId="urn:microsoft.com/office/officeart/2005/8/layout/chevron2"/>
    <dgm:cxn modelId="{0BA748F8-CE02-45B1-97EC-4E81EFCCD42F}" type="presOf" srcId="{5CBB489D-5B67-49D2-B6AD-C37F17DBA074}" destId="{7049156A-C48F-4BCF-8E6D-6F3FD3CF69BC}" srcOrd="0" destOrd="0" presId="urn:microsoft.com/office/officeart/2005/8/layout/chevron2"/>
    <dgm:cxn modelId="{87E097F3-D5F4-4A8F-8062-6B808A15D366}" type="presOf" srcId="{73A5EE1C-541C-488C-B962-39DEFD06D43E}" destId="{F1000E43-DDF6-4830-8D5B-D5C56D30B5F9}" srcOrd="0" destOrd="0" presId="urn:microsoft.com/office/officeart/2005/8/layout/chevron2"/>
    <dgm:cxn modelId="{51847C01-09B9-41ED-B639-2933CC2E3F82}" srcId="{5CBB489D-5B67-49D2-B6AD-C37F17DBA074}" destId="{4AF74C04-CF81-480E-9363-1235E0CF6FB5}" srcOrd="2" destOrd="0" parTransId="{7C9EC9FC-484B-421E-813F-B5810DB9F0EE}" sibTransId="{ACEE9085-8FED-41D5-8968-2D64C683E9D4}"/>
    <dgm:cxn modelId="{86EA643D-73F0-4C6C-BA37-DCFA8DBD54C0}" type="presOf" srcId="{B64F4FCF-BBC8-4609-81A9-B895850A51E2}" destId="{31693200-221D-42CA-9B6F-984C935C32CA}" srcOrd="0" destOrd="0" presId="urn:microsoft.com/office/officeart/2005/8/layout/chevron2"/>
    <dgm:cxn modelId="{FE047393-E5CD-4DD1-A7A2-193DC2E469EB}" type="presOf" srcId="{ABAB2A75-A90E-4DFB-B41F-CC6DB5863699}" destId="{AE43D875-7B34-45A3-AED2-3100708FECD4}" srcOrd="0" destOrd="0" presId="urn:microsoft.com/office/officeart/2005/8/layout/chevron2"/>
    <dgm:cxn modelId="{6A663EE5-CEF1-4FC1-B8A3-5705B1C417F0}" srcId="{5CBB489D-5B67-49D2-B6AD-C37F17DBA074}" destId="{ABAB2A75-A90E-4DFB-B41F-CC6DB5863699}" srcOrd="0" destOrd="0" parTransId="{BEDEFF0E-0232-45EC-8B3A-BD4D7F230684}" sibTransId="{ADA5CCE1-C06A-4F5E-9E50-D8C1E725C866}"/>
    <dgm:cxn modelId="{B1D0711E-4260-415B-9711-15DD3838436E}" type="presOf" srcId="{4AF74C04-CF81-480E-9363-1235E0CF6FB5}" destId="{C58ECDFF-BFAE-4A78-BE04-60887A07DD40}" srcOrd="0" destOrd="0" presId="urn:microsoft.com/office/officeart/2005/8/layout/chevron2"/>
    <dgm:cxn modelId="{3E140AF9-0941-4F0D-8790-DAA6CE2103C3}" srcId="{5CBB489D-5B67-49D2-B6AD-C37F17DBA074}" destId="{73A5EE1C-541C-488C-B962-39DEFD06D43E}" srcOrd="1" destOrd="0" parTransId="{1C775012-7D16-43CF-9213-FB091A733AE6}" sibTransId="{442BC92A-558A-4CE2-BA4B-0038B38FC04A}"/>
    <dgm:cxn modelId="{B2760A51-58C9-4F56-AFEA-10A571280D82}" srcId="{5CBB489D-5B67-49D2-B6AD-C37F17DBA074}" destId="{8D757620-919B-4F0B-AF44-C166FC270305}" srcOrd="3" destOrd="0" parTransId="{3BE636CC-9874-4A9E-B8C7-CED4106900C6}" sibTransId="{BE46295E-1C97-4C55-8E81-692DC69991D5}"/>
    <dgm:cxn modelId="{941D2730-EEE2-43BF-9233-D4D3BE3ABD2E}" srcId="{4AF74C04-CF81-480E-9363-1235E0CF6FB5}" destId="{A1EB45E8-96FE-4B28-81B3-8620C83634F4}" srcOrd="0" destOrd="0" parTransId="{294A69A4-F273-45BB-A9AA-15B0B93C82BC}" sibTransId="{1CDC87F3-2A98-454C-A976-0DE0451BDB2C}"/>
    <dgm:cxn modelId="{13AF7DD1-45A2-4386-84C5-244A2C87498E}" type="presParOf" srcId="{7049156A-C48F-4BCF-8E6D-6F3FD3CF69BC}" destId="{3700B878-A942-41AD-8D8D-D6003EC757F6}" srcOrd="0" destOrd="0" presId="urn:microsoft.com/office/officeart/2005/8/layout/chevron2"/>
    <dgm:cxn modelId="{F1122CF9-DBD7-4931-B60F-D5BB84F71AF3}" type="presParOf" srcId="{3700B878-A942-41AD-8D8D-D6003EC757F6}" destId="{AE43D875-7B34-45A3-AED2-3100708FECD4}" srcOrd="0" destOrd="0" presId="urn:microsoft.com/office/officeart/2005/8/layout/chevron2"/>
    <dgm:cxn modelId="{E57FB026-04A1-4422-9E1A-13D62C0A17AF}" type="presParOf" srcId="{3700B878-A942-41AD-8D8D-D6003EC757F6}" destId="{4DFCD3A2-B2BF-4676-80FC-166FC329A29D}" srcOrd="1" destOrd="0" presId="urn:microsoft.com/office/officeart/2005/8/layout/chevron2"/>
    <dgm:cxn modelId="{AD1899F2-D15E-4677-9B99-C3844FC723B9}" type="presParOf" srcId="{7049156A-C48F-4BCF-8E6D-6F3FD3CF69BC}" destId="{B7263AE7-B6D6-4B32-A474-DB6B0C5F53A4}" srcOrd="1" destOrd="0" presId="urn:microsoft.com/office/officeart/2005/8/layout/chevron2"/>
    <dgm:cxn modelId="{F6A4C87D-BE02-488E-9D78-022C5CE02712}" type="presParOf" srcId="{7049156A-C48F-4BCF-8E6D-6F3FD3CF69BC}" destId="{AA816B6B-BE97-447B-BFBF-4A9CC9B54E39}" srcOrd="2" destOrd="0" presId="urn:microsoft.com/office/officeart/2005/8/layout/chevron2"/>
    <dgm:cxn modelId="{65484453-2F00-4E39-AF5A-26FBB6369895}" type="presParOf" srcId="{AA816B6B-BE97-447B-BFBF-4A9CC9B54E39}" destId="{F1000E43-DDF6-4830-8D5B-D5C56D30B5F9}" srcOrd="0" destOrd="0" presId="urn:microsoft.com/office/officeart/2005/8/layout/chevron2"/>
    <dgm:cxn modelId="{2B70E1B7-D714-4BA0-A5DE-130FC4E0B97D}" type="presParOf" srcId="{AA816B6B-BE97-447B-BFBF-4A9CC9B54E39}" destId="{73B41586-5775-4E9D-8D0B-EAFCAD86AD3A}" srcOrd="1" destOrd="0" presId="urn:microsoft.com/office/officeart/2005/8/layout/chevron2"/>
    <dgm:cxn modelId="{C906C746-C6C1-4A7E-A3CA-EFC266935823}" type="presParOf" srcId="{7049156A-C48F-4BCF-8E6D-6F3FD3CF69BC}" destId="{11D1BAAE-FC9B-48B4-BCE8-00EF4681B4AE}" srcOrd="3" destOrd="0" presId="urn:microsoft.com/office/officeart/2005/8/layout/chevron2"/>
    <dgm:cxn modelId="{23943C79-CDE0-4ECD-B412-1E1FB3F3018A}" type="presParOf" srcId="{7049156A-C48F-4BCF-8E6D-6F3FD3CF69BC}" destId="{92F95952-E217-42AC-9DEC-E51DA13987D6}" srcOrd="4" destOrd="0" presId="urn:microsoft.com/office/officeart/2005/8/layout/chevron2"/>
    <dgm:cxn modelId="{69B612F4-00B5-484D-8E35-F983EB0716A0}" type="presParOf" srcId="{92F95952-E217-42AC-9DEC-E51DA13987D6}" destId="{C58ECDFF-BFAE-4A78-BE04-60887A07DD40}" srcOrd="0" destOrd="0" presId="urn:microsoft.com/office/officeart/2005/8/layout/chevron2"/>
    <dgm:cxn modelId="{C6745664-B930-4088-ADD5-0EEAD39CDBE3}" type="presParOf" srcId="{92F95952-E217-42AC-9DEC-E51DA13987D6}" destId="{7822CEB5-A197-4C68-A6B1-1F783A559BE8}" srcOrd="1" destOrd="0" presId="urn:microsoft.com/office/officeart/2005/8/layout/chevron2"/>
    <dgm:cxn modelId="{0F4E9A9A-7B76-440F-A4FA-1D0B2DB48858}" type="presParOf" srcId="{7049156A-C48F-4BCF-8E6D-6F3FD3CF69BC}" destId="{3299C387-9E24-44F0-AD52-3D8E838B6090}" srcOrd="5" destOrd="0" presId="urn:microsoft.com/office/officeart/2005/8/layout/chevron2"/>
    <dgm:cxn modelId="{210DA3D7-9820-46EC-9054-36450C7916F3}" type="presParOf" srcId="{7049156A-C48F-4BCF-8E6D-6F3FD3CF69BC}" destId="{A42782C4-E130-46FB-BF89-BF6FC295551A}" srcOrd="6" destOrd="0" presId="urn:microsoft.com/office/officeart/2005/8/layout/chevron2"/>
    <dgm:cxn modelId="{719B21F0-8EC1-4425-A1F2-D0F9296A6098}" type="presParOf" srcId="{A42782C4-E130-46FB-BF89-BF6FC295551A}" destId="{2CE71B0C-A7BD-4D99-B6AA-1CC1DB47DEF1}" srcOrd="0" destOrd="0" presId="urn:microsoft.com/office/officeart/2005/8/layout/chevron2"/>
    <dgm:cxn modelId="{9F1A59F9-0FA5-4446-8568-30961A1189F0}" type="presParOf" srcId="{A42782C4-E130-46FB-BF89-BF6FC295551A}" destId="{31693200-221D-42CA-9B6F-984C935C32CA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46A22A0-6562-4696-B51D-EE3206C065CD}" type="doc">
      <dgm:prSet loTypeId="urn:microsoft.com/office/officeart/2005/8/layout/hProcess7#1" loCatId="list" qsTypeId="urn:microsoft.com/office/officeart/2005/8/quickstyle/simple1" qsCatId="simple" csTypeId="urn:microsoft.com/office/officeart/2005/8/colors/colorful1#2" csCatId="colorful" phldr="1"/>
      <dgm:spPr/>
      <dgm:t>
        <a:bodyPr/>
        <a:lstStyle/>
        <a:p>
          <a:endParaRPr lang="it-IT"/>
        </a:p>
      </dgm:t>
    </dgm:pt>
    <dgm:pt modelId="{37460D52-EA92-4BD8-85C8-342F0BEBAA55}">
      <dgm:prSet phldrT="[Testo]" phldr="1"/>
      <dgm:spPr/>
      <dgm:t>
        <a:bodyPr/>
        <a:lstStyle/>
        <a:p>
          <a:endParaRPr lang="it-IT" dirty="0"/>
        </a:p>
      </dgm:t>
    </dgm:pt>
    <dgm:pt modelId="{BFDE8A77-08C9-4018-8DD5-EA42A6E1AF08}" type="parTrans" cxnId="{30B292D8-8D94-4FA0-8461-7F3644FF5101}">
      <dgm:prSet/>
      <dgm:spPr/>
      <dgm:t>
        <a:bodyPr/>
        <a:lstStyle/>
        <a:p>
          <a:endParaRPr lang="it-IT"/>
        </a:p>
      </dgm:t>
    </dgm:pt>
    <dgm:pt modelId="{C5176BC3-8ADB-4A04-A0FF-27DE90B55AC9}" type="sibTrans" cxnId="{30B292D8-8D94-4FA0-8461-7F3644FF5101}">
      <dgm:prSet/>
      <dgm:spPr/>
      <dgm:t>
        <a:bodyPr/>
        <a:lstStyle/>
        <a:p>
          <a:endParaRPr lang="it-IT"/>
        </a:p>
      </dgm:t>
    </dgm:pt>
    <dgm:pt modelId="{7040CFBC-5A48-4E80-BA9A-9834B3A7190E}">
      <dgm:prSet phldrT="[Testo]" phldr="1"/>
      <dgm:spPr/>
      <dgm:t>
        <a:bodyPr/>
        <a:lstStyle/>
        <a:p>
          <a:endParaRPr lang="it-IT" dirty="0"/>
        </a:p>
      </dgm:t>
    </dgm:pt>
    <dgm:pt modelId="{80490DA1-97E3-4F42-A8C9-BA32EF01AD8D}" type="parTrans" cxnId="{1320435E-6D16-4785-A2C8-B3C8F9025B82}">
      <dgm:prSet/>
      <dgm:spPr/>
      <dgm:t>
        <a:bodyPr/>
        <a:lstStyle/>
        <a:p>
          <a:endParaRPr lang="it-IT"/>
        </a:p>
      </dgm:t>
    </dgm:pt>
    <dgm:pt modelId="{4BDEFB87-286B-4297-9B4C-84E1065AC96A}" type="sibTrans" cxnId="{1320435E-6D16-4785-A2C8-B3C8F9025B82}">
      <dgm:prSet/>
      <dgm:spPr/>
      <dgm:t>
        <a:bodyPr/>
        <a:lstStyle/>
        <a:p>
          <a:endParaRPr lang="it-IT"/>
        </a:p>
      </dgm:t>
    </dgm:pt>
    <dgm:pt modelId="{5811DC8E-D6BB-4DE9-8B02-B527162CE2E2}">
      <dgm:prSet phldrT="[Testo]"/>
      <dgm:spPr/>
      <dgm:t>
        <a:bodyPr/>
        <a:lstStyle/>
        <a:p>
          <a:pPr algn="ctr"/>
          <a:r>
            <a:rPr lang="it-IT" dirty="0" smtClean="0"/>
            <a:t>Abilità          </a:t>
          </a:r>
          <a:endParaRPr lang="it-IT" dirty="0"/>
        </a:p>
      </dgm:t>
    </dgm:pt>
    <dgm:pt modelId="{92F90B7F-E6CE-4F28-878F-4EA9EA7EC4CA}" type="parTrans" cxnId="{94434F01-CE21-4FBC-8E58-1286543C2A65}">
      <dgm:prSet/>
      <dgm:spPr/>
      <dgm:t>
        <a:bodyPr/>
        <a:lstStyle/>
        <a:p>
          <a:endParaRPr lang="it-IT"/>
        </a:p>
      </dgm:t>
    </dgm:pt>
    <dgm:pt modelId="{62519C68-520E-475A-BC4A-2317C41233A0}" type="sibTrans" cxnId="{94434F01-CE21-4FBC-8E58-1286543C2A65}">
      <dgm:prSet/>
      <dgm:spPr/>
      <dgm:t>
        <a:bodyPr/>
        <a:lstStyle/>
        <a:p>
          <a:endParaRPr lang="it-IT"/>
        </a:p>
      </dgm:t>
    </dgm:pt>
    <dgm:pt modelId="{3F8DD5C9-3E1F-471E-80AF-2FD61946C1DB}">
      <dgm:prSet phldrT="[Testo]"/>
      <dgm:spPr/>
      <dgm:t>
        <a:bodyPr/>
        <a:lstStyle/>
        <a:p>
          <a:r>
            <a:rPr lang="it-IT" dirty="0" smtClean="0"/>
            <a:t>Competenze</a:t>
          </a:r>
          <a:endParaRPr lang="it-IT" dirty="0"/>
        </a:p>
      </dgm:t>
    </dgm:pt>
    <dgm:pt modelId="{4020B62D-B002-4B0C-86CA-D0902D8572FF}" type="parTrans" cxnId="{2929A9D8-7690-468E-8652-D2ED3EB4C1FB}">
      <dgm:prSet/>
      <dgm:spPr/>
      <dgm:t>
        <a:bodyPr/>
        <a:lstStyle/>
        <a:p>
          <a:endParaRPr lang="it-IT"/>
        </a:p>
      </dgm:t>
    </dgm:pt>
    <dgm:pt modelId="{756F757D-F381-4DCC-8340-706B718ECD90}" type="sibTrans" cxnId="{2929A9D8-7690-468E-8652-D2ED3EB4C1FB}">
      <dgm:prSet/>
      <dgm:spPr/>
      <dgm:t>
        <a:bodyPr/>
        <a:lstStyle/>
        <a:p>
          <a:endParaRPr lang="it-IT"/>
        </a:p>
      </dgm:t>
    </dgm:pt>
    <dgm:pt modelId="{7794C1E2-B2AF-414E-AD97-95EABBBBC4FE}">
      <dgm:prSet phldrT="[Testo]"/>
      <dgm:spPr/>
      <dgm:t>
        <a:bodyPr/>
        <a:lstStyle/>
        <a:p>
          <a:pPr algn="ctr"/>
          <a:r>
            <a:rPr lang="it-IT" dirty="0" smtClean="0"/>
            <a:t>Conoscenze</a:t>
          </a:r>
          <a:endParaRPr lang="it-IT" dirty="0"/>
        </a:p>
      </dgm:t>
    </dgm:pt>
    <dgm:pt modelId="{8AE33FB6-49B1-4E4D-809A-58ED55910595}" type="sibTrans" cxnId="{B666E659-7B64-42E2-B05C-BC4BD243A832}">
      <dgm:prSet/>
      <dgm:spPr/>
      <dgm:t>
        <a:bodyPr/>
        <a:lstStyle/>
        <a:p>
          <a:endParaRPr lang="it-IT"/>
        </a:p>
      </dgm:t>
    </dgm:pt>
    <dgm:pt modelId="{72DB3089-486F-4C2E-B234-CDDA5516EEA7}" type="parTrans" cxnId="{B666E659-7B64-42E2-B05C-BC4BD243A832}">
      <dgm:prSet/>
      <dgm:spPr/>
      <dgm:t>
        <a:bodyPr/>
        <a:lstStyle/>
        <a:p>
          <a:endParaRPr lang="it-IT"/>
        </a:p>
      </dgm:t>
    </dgm:pt>
    <dgm:pt modelId="{99BBE707-42A5-4459-AAE7-A12B69B0254E}">
      <dgm:prSet phldrT="[Testo]" phldr="1"/>
      <dgm:spPr/>
      <dgm:t>
        <a:bodyPr/>
        <a:lstStyle/>
        <a:p>
          <a:endParaRPr lang="it-IT" dirty="0"/>
        </a:p>
      </dgm:t>
    </dgm:pt>
    <dgm:pt modelId="{087E96A1-F554-4A5F-AC41-C14E882687F9}" type="sibTrans" cxnId="{689EA51E-C22D-42A4-B157-F8F1852A2CA7}">
      <dgm:prSet/>
      <dgm:spPr/>
      <dgm:t>
        <a:bodyPr/>
        <a:lstStyle/>
        <a:p>
          <a:endParaRPr lang="it-IT"/>
        </a:p>
      </dgm:t>
    </dgm:pt>
    <dgm:pt modelId="{F0185ABF-F4BB-45FE-A4CD-1D3BE31B8DB0}" type="parTrans" cxnId="{689EA51E-C22D-42A4-B157-F8F1852A2CA7}">
      <dgm:prSet/>
      <dgm:spPr/>
      <dgm:t>
        <a:bodyPr/>
        <a:lstStyle/>
        <a:p>
          <a:endParaRPr lang="it-IT"/>
        </a:p>
      </dgm:t>
    </dgm:pt>
    <dgm:pt modelId="{CDAB28DA-1C49-4D9B-8ED1-0BAD6D14D9FF}" type="pres">
      <dgm:prSet presAssocID="{546A22A0-6562-4696-B51D-EE3206C065C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942A91F3-E2A0-4A35-8359-3FE85D2DC413}" type="pres">
      <dgm:prSet presAssocID="{37460D52-EA92-4BD8-85C8-342F0BEBAA55}" presName="compositeNode" presStyleCnt="0">
        <dgm:presLayoutVars>
          <dgm:bulletEnabled val="1"/>
        </dgm:presLayoutVars>
      </dgm:prSet>
      <dgm:spPr/>
    </dgm:pt>
    <dgm:pt modelId="{FEBB97B5-A93A-4C8C-AB24-17744EF462CD}" type="pres">
      <dgm:prSet presAssocID="{37460D52-EA92-4BD8-85C8-342F0BEBAA55}" presName="bgRect" presStyleLbl="node1" presStyleIdx="0" presStyleCnt="3" custLinFactNeighborX="-6676" custLinFactNeighborY="-2027"/>
      <dgm:spPr/>
      <dgm:t>
        <a:bodyPr/>
        <a:lstStyle/>
        <a:p>
          <a:endParaRPr lang="it-IT"/>
        </a:p>
      </dgm:t>
    </dgm:pt>
    <dgm:pt modelId="{9D75E262-2524-4DA1-B545-F4102250571D}" type="pres">
      <dgm:prSet presAssocID="{37460D52-EA92-4BD8-85C8-342F0BEBAA55}" presName="parentNode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4E1B56B2-B5CB-4582-9C65-EFC951FC11B0}" type="pres">
      <dgm:prSet presAssocID="{37460D52-EA92-4BD8-85C8-342F0BEBAA55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270C8B6C-2888-4F33-8402-47804A0BC1C8}" type="pres">
      <dgm:prSet presAssocID="{C5176BC3-8ADB-4A04-A0FF-27DE90B55AC9}" presName="hSp" presStyleCnt="0"/>
      <dgm:spPr/>
    </dgm:pt>
    <dgm:pt modelId="{A8A25816-73AC-48C4-B5A2-2D53500DB0A1}" type="pres">
      <dgm:prSet presAssocID="{C5176BC3-8ADB-4A04-A0FF-27DE90B55AC9}" presName="vProcSp" presStyleCnt="0"/>
      <dgm:spPr/>
    </dgm:pt>
    <dgm:pt modelId="{2470CA76-8F2E-4FC2-B4F7-F7B20B059F30}" type="pres">
      <dgm:prSet presAssocID="{C5176BC3-8ADB-4A04-A0FF-27DE90B55AC9}" presName="vSp1" presStyleCnt="0"/>
      <dgm:spPr/>
    </dgm:pt>
    <dgm:pt modelId="{2B698FA0-3AE9-4545-A1C2-4A51FA691E4B}" type="pres">
      <dgm:prSet presAssocID="{C5176BC3-8ADB-4A04-A0FF-27DE90B55AC9}" presName="simulatedConn" presStyleLbl="solidFgAcc1" presStyleIdx="0" presStyleCnt="2"/>
      <dgm:spPr/>
    </dgm:pt>
    <dgm:pt modelId="{50D63DB8-68FC-48FB-A974-B2E6EAF1DC27}" type="pres">
      <dgm:prSet presAssocID="{C5176BC3-8ADB-4A04-A0FF-27DE90B55AC9}" presName="vSp2" presStyleCnt="0"/>
      <dgm:spPr/>
    </dgm:pt>
    <dgm:pt modelId="{6EE4E468-E7D9-4925-B093-B39A604F5906}" type="pres">
      <dgm:prSet presAssocID="{C5176BC3-8ADB-4A04-A0FF-27DE90B55AC9}" presName="sibTrans" presStyleCnt="0"/>
      <dgm:spPr/>
    </dgm:pt>
    <dgm:pt modelId="{A271B74C-BD1B-4E6E-AEA2-01D3BB7D6CDE}" type="pres">
      <dgm:prSet presAssocID="{7040CFBC-5A48-4E80-BA9A-9834B3A7190E}" presName="compositeNode" presStyleCnt="0">
        <dgm:presLayoutVars>
          <dgm:bulletEnabled val="1"/>
        </dgm:presLayoutVars>
      </dgm:prSet>
      <dgm:spPr/>
    </dgm:pt>
    <dgm:pt modelId="{E6BDC042-2696-41E3-9AC5-19EAA933916A}" type="pres">
      <dgm:prSet presAssocID="{7040CFBC-5A48-4E80-BA9A-9834B3A7190E}" presName="bgRect" presStyleLbl="node1" presStyleIdx="1" presStyleCnt="3" custLinFactNeighborX="64" custLinFactNeighborY="-24324"/>
      <dgm:spPr/>
      <dgm:t>
        <a:bodyPr/>
        <a:lstStyle/>
        <a:p>
          <a:endParaRPr lang="it-IT"/>
        </a:p>
      </dgm:t>
    </dgm:pt>
    <dgm:pt modelId="{0D4BE3A9-1818-429C-90C4-F15791D150A5}" type="pres">
      <dgm:prSet presAssocID="{7040CFBC-5A48-4E80-BA9A-9834B3A7190E}" presName="parentNode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3C105F45-6654-40EE-B9F5-D37722121E25}" type="pres">
      <dgm:prSet presAssocID="{7040CFBC-5A48-4E80-BA9A-9834B3A7190E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31973139-0B5C-42EF-A89A-E838926D0318}" type="pres">
      <dgm:prSet presAssocID="{4BDEFB87-286B-4297-9B4C-84E1065AC96A}" presName="hSp" presStyleCnt="0"/>
      <dgm:spPr/>
    </dgm:pt>
    <dgm:pt modelId="{4D75EB5F-37C7-4FB0-8173-76AF963C0386}" type="pres">
      <dgm:prSet presAssocID="{4BDEFB87-286B-4297-9B4C-84E1065AC96A}" presName="vProcSp" presStyleCnt="0"/>
      <dgm:spPr/>
    </dgm:pt>
    <dgm:pt modelId="{1E577615-56AA-4FB6-A4AB-677386502105}" type="pres">
      <dgm:prSet presAssocID="{4BDEFB87-286B-4297-9B4C-84E1065AC96A}" presName="vSp1" presStyleCnt="0"/>
      <dgm:spPr/>
    </dgm:pt>
    <dgm:pt modelId="{B8B1D5D4-F0F9-44D2-86F1-EE3B4991E9D0}" type="pres">
      <dgm:prSet presAssocID="{4BDEFB87-286B-4297-9B4C-84E1065AC96A}" presName="simulatedConn" presStyleLbl="solidFgAcc1" presStyleIdx="1" presStyleCnt="2"/>
      <dgm:spPr/>
    </dgm:pt>
    <dgm:pt modelId="{32982A5B-EF7C-4C7F-A5BF-A85247D960F4}" type="pres">
      <dgm:prSet presAssocID="{4BDEFB87-286B-4297-9B4C-84E1065AC96A}" presName="vSp2" presStyleCnt="0"/>
      <dgm:spPr/>
    </dgm:pt>
    <dgm:pt modelId="{C896DF05-A279-4191-8D00-CB5ACFA167AC}" type="pres">
      <dgm:prSet presAssocID="{4BDEFB87-286B-4297-9B4C-84E1065AC96A}" presName="sibTrans" presStyleCnt="0"/>
      <dgm:spPr/>
    </dgm:pt>
    <dgm:pt modelId="{55B92A06-304B-4F44-BC2A-5A8F2314BA35}" type="pres">
      <dgm:prSet presAssocID="{99BBE707-42A5-4459-AAE7-A12B69B0254E}" presName="compositeNode" presStyleCnt="0">
        <dgm:presLayoutVars>
          <dgm:bulletEnabled val="1"/>
        </dgm:presLayoutVars>
      </dgm:prSet>
      <dgm:spPr/>
    </dgm:pt>
    <dgm:pt modelId="{A5343B30-985A-44F8-A8CD-5B9D817B5429}" type="pres">
      <dgm:prSet presAssocID="{99BBE707-42A5-4459-AAE7-A12B69B0254E}" presName="bgRect" presStyleLbl="node1" presStyleIdx="2" presStyleCnt="3"/>
      <dgm:spPr/>
      <dgm:t>
        <a:bodyPr/>
        <a:lstStyle/>
        <a:p>
          <a:endParaRPr lang="it-IT"/>
        </a:p>
      </dgm:t>
    </dgm:pt>
    <dgm:pt modelId="{72C48A78-0573-4A46-B8A5-0FF34DD45AB4}" type="pres">
      <dgm:prSet presAssocID="{99BBE707-42A5-4459-AAE7-A12B69B0254E}" presName="parentNode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3A76EF07-0C05-4245-B997-7E1D56155326}" type="pres">
      <dgm:prSet presAssocID="{99BBE707-42A5-4459-AAE7-A12B69B0254E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BA537192-B010-47A2-834B-E4E0D398C18F}" type="presOf" srcId="{3F8DD5C9-3E1F-471E-80AF-2FD61946C1DB}" destId="{3A76EF07-0C05-4245-B997-7E1D56155326}" srcOrd="0" destOrd="0" presId="urn:microsoft.com/office/officeart/2005/8/layout/hProcess7#1"/>
    <dgm:cxn modelId="{9036D263-B09F-4412-8BEC-53D978E4C1D6}" type="presOf" srcId="{7040CFBC-5A48-4E80-BA9A-9834B3A7190E}" destId="{E6BDC042-2696-41E3-9AC5-19EAA933916A}" srcOrd="0" destOrd="0" presId="urn:microsoft.com/office/officeart/2005/8/layout/hProcess7#1"/>
    <dgm:cxn modelId="{C85CA9DA-838F-4B67-8028-9A1582E1DB98}" type="presOf" srcId="{37460D52-EA92-4BD8-85C8-342F0BEBAA55}" destId="{FEBB97B5-A93A-4C8C-AB24-17744EF462CD}" srcOrd="0" destOrd="0" presId="urn:microsoft.com/office/officeart/2005/8/layout/hProcess7#1"/>
    <dgm:cxn modelId="{30B292D8-8D94-4FA0-8461-7F3644FF5101}" srcId="{546A22A0-6562-4696-B51D-EE3206C065CD}" destId="{37460D52-EA92-4BD8-85C8-342F0BEBAA55}" srcOrd="0" destOrd="0" parTransId="{BFDE8A77-08C9-4018-8DD5-EA42A6E1AF08}" sibTransId="{C5176BC3-8ADB-4A04-A0FF-27DE90B55AC9}"/>
    <dgm:cxn modelId="{2929A9D8-7690-468E-8652-D2ED3EB4C1FB}" srcId="{99BBE707-42A5-4459-AAE7-A12B69B0254E}" destId="{3F8DD5C9-3E1F-471E-80AF-2FD61946C1DB}" srcOrd="0" destOrd="0" parTransId="{4020B62D-B002-4B0C-86CA-D0902D8572FF}" sibTransId="{756F757D-F381-4DCC-8340-706B718ECD90}"/>
    <dgm:cxn modelId="{0AB1247A-9C2A-4490-B799-1F684E48C045}" type="presOf" srcId="{546A22A0-6562-4696-B51D-EE3206C065CD}" destId="{CDAB28DA-1C49-4D9B-8ED1-0BAD6D14D9FF}" srcOrd="0" destOrd="0" presId="urn:microsoft.com/office/officeart/2005/8/layout/hProcess7#1"/>
    <dgm:cxn modelId="{B666E659-7B64-42E2-B05C-BC4BD243A832}" srcId="{37460D52-EA92-4BD8-85C8-342F0BEBAA55}" destId="{7794C1E2-B2AF-414E-AD97-95EABBBBC4FE}" srcOrd="0" destOrd="0" parTransId="{72DB3089-486F-4C2E-B234-CDDA5516EEA7}" sibTransId="{8AE33FB6-49B1-4E4D-809A-58ED55910595}"/>
    <dgm:cxn modelId="{D42D39DA-9415-43DD-B4C6-DB6CC29C2732}" type="presOf" srcId="{7040CFBC-5A48-4E80-BA9A-9834B3A7190E}" destId="{0D4BE3A9-1818-429C-90C4-F15791D150A5}" srcOrd="1" destOrd="0" presId="urn:microsoft.com/office/officeart/2005/8/layout/hProcess7#1"/>
    <dgm:cxn modelId="{94434F01-CE21-4FBC-8E58-1286543C2A65}" srcId="{7040CFBC-5A48-4E80-BA9A-9834B3A7190E}" destId="{5811DC8E-D6BB-4DE9-8B02-B527162CE2E2}" srcOrd="0" destOrd="0" parTransId="{92F90B7F-E6CE-4F28-878F-4EA9EA7EC4CA}" sibTransId="{62519C68-520E-475A-BC4A-2317C41233A0}"/>
    <dgm:cxn modelId="{9FD91755-31FA-441C-8C66-073160EDC994}" type="presOf" srcId="{5811DC8E-D6BB-4DE9-8B02-B527162CE2E2}" destId="{3C105F45-6654-40EE-B9F5-D37722121E25}" srcOrd="0" destOrd="0" presId="urn:microsoft.com/office/officeart/2005/8/layout/hProcess7#1"/>
    <dgm:cxn modelId="{E888751A-2245-4587-8ADF-E9CD16D6155C}" type="presOf" srcId="{7794C1E2-B2AF-414E-AD97-95EABBBBC4FE}" destId="{4E1B56B2-B5CB-4582-9C65-EFC951FC11B0}" srcOrd="0" destOrd="0" presId="urn:microsoft.com/office/officeart/2005/8/layout/hProcess7#1"/>
    <dgm:cxn modelId="{3A7514C9-0E38-4A83-9696-91690B4BB7BC}" type="presOf" srcId="{99BBE707-42A5-4459-AAE7-A12B69B0254E}" destId="{A5343B30-985A-44F8-A8CD-5B9D817B5429}" srcOrd="0" destOrd="0" presId="urn:microsoft.com/office/officeart/2005/8/layout/hProcess7#1"/>
    <dgm:cxn modelId="{689EA51E-C22D-42A4-B157-F8F1852A2CA7}" srcId="{546A22A0-6562-4696-B51D-EE3206C065CD}" destId="{99BBE707-42A5-4459-AAE7-A12B69B0254E}" srcOrd="2" destOrd="0" parTransId="{F0185ABF-F4BB-45FE-A4CD-1D3BE31B8DB0}" sibTransId="{087E96A1-F554-4A5F-AC41-C14E882687F9}"/>
    <dgm:cxn modelId="{1400B0BA-EF6F-4127-BAD3-8CFA5EE189F2}" type="presOf" srcId="{99BBE707-42A5-4459-AAE7-A12B69B0254E}" destId="{72C48A78-0573-4A46-B8A5-0FF34DD45AB4}" srcOrd="1" destOrd="0" presId="urn:microsoft.com/office/officeart/2005/8/layout/hProcess7#1"/>
    <dgm:cxn modelId="{B6F93A76-120C-4520-89F8-3394841AE281}" type="presOf" srcId="{37460D52-EA92-4BD8-85C8-342F0BEBAA55}" destId="{9D75E262-2524-4DA1-B545-F4102250571D}" srcOrd="1" destOrd="0" presId="urn:microsoft.com/office/officeart/2005/8/layout/hProcess7#1"/>
    <dgm:cxn modelId="{1320435E-6D16-4785-A2C8-B3C8F9025B82}" srcId="{546A22A0-6562-4696-B51D-EE3206C065CD}" destId="{7040CFBC-5A48-4E80-BA9A-9834B3A7190E}" srcOrd="1" destOrd="0" parTransId="{80490DA1-97E3-4F42-A8C9-BA32EF01AD8D}" sibTransId="{4BDEFB87-286B-4297-9B4C-84E1065AC96A}"/>
    <dgm:cxn modelId="{BE3BAA75-A60D-4C2F-9722-523D16EE386F}" type="presParOf" srcId="{CDAB28DA-1C49-4D9B-8ED1-0BAD6D14D9FF}" destId="{942A91F3-E2A0-4A35-8359-3FE85D2DC413}" srcOrd="0" destOrd="0" presId="urn:microsoft.com/office/officeart/2005/8/layout/hProcess7#1"/>
    <dgm:cxn modelId="{1E6AD868-F9B3-4514-AED5-43F6F3ADEA2D}" type="presParOf" srcId="{942A91F3-E2A0-4A35-8359-3FE85D2DC413}" destId="{FEBB97B5-A93A-4C8C-AB24-17744EF462CD}" srcOrd="0" destOrd="0" presId="urn:microsoft.com/office/officeart/2005/8/layout/hProcess7#1"/>
    <dgm:cxn modelId="{ACA23F9B-B68D-4DC6-AF0F-67284444E301}" type="presParOf" srcId="{942A91F3-E2A0-4A35-8359-3FE85D2DC413}" destId="{9D75E262-2524-4DA1-B545-F4102250571D}" srcOrd="1" destOrd="0" presId="urn:microsoft.com/office/officeart/2005/8/layout/hProcess7#1"/>
    <dgm:cxn modelId="{75C89C4F-F68D-4F86-AE84-A6ECD0BBAAB4}" type="presParOf" srcId="{942A91F3-E2A0-4A35-8359-3FE85D2DC413}" destId="{4E1B56B2-B5CB-4582-9C65-EFC951FC11B0}" srcOrd="2" destOrd="0" presId="urn:microsoft.com/office/officeart/2005/8/layout/hProcess7#1"/>
    <dgm:cxn modelId="{1CC02C97-61DC-4427-9125-6C70D7345B8E}" type="presParOf" srcId="{CDAB28DA-1C49-4D9B-8ED1-0BAD6D14D9FF}" destId="{270C8B6C-2888-4F33-8402-47804A0BC1C8}" srcOrd="1" destOrd="0" presId="urn:microsoft.com/office/officeart/2005/8/layout/hProcess7#1"/>
    <dgm:cxn modelId="{EA7FCD7C-CDA9-4A3B-B914-1ADDDEAA232E}" type="presParOf" srcId="{CDAB28DA-1C49-4D9B-8ED1-0BAD6D14D9FF}" destId="{A8A25816-73AC-48C4-B5A2-2D53500DB0A1}" srcOrd="2" destOrd="0" presId="urn:microsoft.com/office/officeart/2005/8/layout/hProcess7#1"/>
    <dgm:cxn modelId="{F1A5C674-91D7-4D2A-B2F8-393E644AFC66}" type="presParOf" srcId="{A8A25816-73AC-48C4-B5A2-2D53500DB0A1}" destId="{2470CA76-8F2E-4FC2-B4F7-F7B20B059F30}" srcOrd="0" destOrd="0" presId="urn:microsoft.com/office/officeart/2005/8/layout/hProcess7#1"/>
    <dgm:cxn modelId="{D6A5E200-D60B-47B6-9F8B-73AC3F955AF7}" type="presParOf" srcId="{A8A25816-73AC-48C4-B5A2-2D53500DB0A1}" destId="{2B698FA0-3AE9-4545-A1C2-4A51FA691E4B}" srcOrd="1" destOrd="0" presId="urn:microsoft.com/office/officeart/2005/8/layout/hProcess7#1"/>
    <dgm:cxn modelId="{963FC013-7885-4FF1-8BE6-243B7473C344}" type="presParOf" srcId="{A8A25816-73AC-48C4-B5A2-2D53500DB0A1}" destId="{50D63DB8-68FC-48FB-A974-B2E6EAF1DC27}" srcOrd="2" destOrd="0" presId="urn:microsoft.com/office/officeart/2005/8/layout/hProcess7#1"/>
    <dgm:cxn modelId="{1259B988-E407-4C00-97C5-3E0FEB3FE485}" type="presParOf" srcId="{CDAB28DA-1C49-4D9B-8ED1-0BAD6D14D9FF}" destId="{6EE4E468-E7D9-4925-B093-B39A604F5906}" srcOrd="3" destOrd="0" presId="urn:microsoft.com/office/officeart/2005/8/layout/hProcess7#1"/>
    <dgm:cxn modelId="{59022EB2-BF99-44EC-9C2C-E0F21A262A3A}" type="presParOf" srcId="{CDAB28DA-1C49-4D9B-8ED1-0BAD6D14D9FF}" destId="{A271B74C-BD1B-4E6E-AEA2-01D3BB7D6CDE}" srcOrd="4" destOrd="0" presId="urn:microsoft.com/office/officeart/2005/8/layout/hProcess7#1"/>
    <dgm:cxn modelId="{D65FDA5D-6C97-4B1C-AC49-2C6D969E891C}" type="presParOf" srcId="{A271B74C-BD1B-4E6E-AEA2-01D3BB7D6CDE}" destId="{E6BDC042-2696-41E3-9AC5-19EAA933916A}" srcOrd="0" destOrd="0" presId="urn:microsoft.com/office/officeart/2005/8/layout/hProcess7#1"/>
    <dgm:cxn modelId="{5A13E170-5CC2-4361-A9A3-D3F7FD1C420F}" type="presParOf" srcId="{A271B74C-BD1B-4E6E-AEA2-01D3BB7D6CDE}" destId="{0D4BE3A9-1818-429C-90C4-F15791D150A5}" srcOrd="1" destOrd="0" presId="urn:microsoft.com/office/officeart/2005/8/layout/hProcess7#1"/>
    <dgm:cxn modelId="{1BB8F747-E5F4-4C6D-B28F-4FD16A6ED8F9}" type="presParOf" srcId="{A271B74C-BD1B-4E6E-AEA2-01D3BB7D6CDE}" destId="{3C105F45-6654-40EE-B9F5-D37722121E25}" srcOrd="2" destOrd="0" presId="urn:microsoft.com/office/officeart/2005/8/layout/hProcess7#1"/>
    <dgm:cxn modelId="{D01F3B17-0A8E-4324-B4D8-2626DF4152F0}" type="presParOf" srcId="{CDAB28DA-1C49-4D9B-8ED1-0BAD6D14D9FF}" destId="{31973139-0B5C-42EF-A89A-E838926D0318}" srcOrd="5" destOrd="0" presId="urn:microsoft.com/office/officeart/2005/8/layout/hProcess7#1"/>
    <dgm:cxn modelId="{551B2692-19B1-45E2-8B82-1E0033B9720E}" type="presParOf" srcId="{CDAB28DA-1C49-4D9B-8ED1-0BAD6D14D9FF}" destId="{4D75EB5F-37C7-4FB0-8173-76AF963C0386}" srcOrd="6" destOrd="0" presId="urn:microsoft.com/office/officeart/2005/8/layout/hProcess7#1"/>
    <dgm:cxn modelId="{681E25A8-91DB-4080-9633-7CD00BE3E200}" type="presParOf" srcId="{4D75EB5F-37C7-4FB0-8173-76AF963C0386}" destId="{1E577615-56AA-4FB6-A4AB-677386502105}" srcOrd="0" destOrd="0" presId="urn:microsoft.com/office/officeart/2005/8/layout/hProcess7#1"/>
    <dgm:cxn modelId="{D7CB1B6D-F520-4527-8B0E-98B27AB64038}" type="presParOf" srcId="{4D75EB5F-37C7-4FB0-8173-76AF963C0386}" destId="{B8B1D5D4-F0F9-44D2-86F1-EE3B4991E9D0}" srcOrd="1" destOrd="0" presId="urn:microsoft.com/office/officeart/2005/8/layout/hProcess7#1"/>
    <dgm:cxn modelId="{48A1959A-A026-4164-B3FB-2C5E1F5B8AA9}" type="presParOf" srcId="{4D75EB5F-37C7-4FB0-8173-76AF963C0386}" destId="{32982A5B-EF7C-4C7F-A5BF-A85247D960F4}" srcOrd="2" destOrd="0" presId="urn:microsoft.com/office/officeart/2005/8/layout/hProcess7#1"/>
    <dgm:cxn modelId="{3F66296E-994A-41C0-81F5-776798BF3E47}" type="presParOf" srcId="{CDAB28DA-1C49-4D9B-8ED1-0BAD6D14D9FF}" destId="{C896DF05-A279-4191-8D00-CB5ACFA167AC}" srcOrd="7" destOrd="0" presId="urn:microsoft.com/office/officeart/2005/8/layout/hProcess7#1"/>
    <dgm:cxn modelId="{8BB206E1-8115-4361-A032-D5FFB0F587FD}" type="presParOf" srcId="{CDAB28DA-1C49-4D9B-8ED1-0BAD6D14D9FF}" destId="{55B92A06-304B-4F44-BC2A-5A8F2314BA35}" srcOrd="8" destOrd="0" presId="urn:microsoft.com/office/officeart/2005/8/layout/hProcess7#1"/>
    <dgm:cxn modelId="{B0C33043-2659-4A5A-A27F-00F210FD50AA}" type="presParOf" srcId="{55B92A06-304B-4F44-BC2A-5A8F2314BA35}" destId="{A5343B30-985A-44F8-A8CD-5B9D817B5429}" srcOrd="0" destOrd="0" presId="urn:microsoft.com/office/officeart/2005/8/layout/hProcess7#1"/>
    <dgm:cxn modelId="{AC54772E-3D01-4FA7-A3C8-8907620AA28F}" type="presParOf" srcId="{55B92A06-304B-4F44-BC2A-5A8F2314BA35}" destId="{72C48A78-0573-4A46-B8A5-0FF34DD45AB4}" srcOrd="1" destOrd="0" presId="urn:microsoft.com/office/officeart/2005/8/layout/hProcess7#1"/>
    <dgm:cxn modelId="{E57F458D-05BD-4795-9B4E-DFFD67580630}" type="presParOf" srcId="{55B92A06-304B-4F44-BC2A-5A8F2314BA35}" destId="{3A76EF07-0C05-4245-B997-7E1D56155326}" srcOrd="2" destOrd="0" presId="urn:microsoft.com/office/officeart/2005/8/layout/hProcess7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46A22A0-6562-4696-B51D-EE3206C065CD}" type="doc">
      <dgm:prSet loTypeId="urn:microsoft.com/office/officeart/2005/8/layout/hProcess7#2" loCatId="list" qsTypeId="urn:microsoft.com/office/officeart/2005/8/quickstyle/simple1" qsCatId="simple" csTypeId="urn:microsoft.com/office/officeart/2005/8/colors/colorful1#3" csCatId="colorful" phldr="1"/>
      <dgm:spPr/>
      <dgm:t>
        <a:bodyPr/>
        <a:lstStyle/>
        <a:p>
          <a:endParaRPr lang="it-IT"/>
        </a:p>
      </dgm:t>
    </dgm:pt>
    <dgm:pt modelId="{37460D52-EA92-4BD8-85C8-342F0BEBAA55}">
      <dgm:prSet phldrT="[Testo]" phldr="1"/>
      <dgm:spPr/>
      <dgm:t>
        <a:bodyPr/>
        <a:lstStyle/>
        <a:p>
          <a:endParaRPr lang="it-IT" dirty="0"/>
        </a:p>
      </dgm:t>
    </dgm:pt>
    <dgm:pt modelId="{BFDE8A77-08C9-4018-8DD5-EA42A6E1AF08}" type="parTrans" cxnId="{30B292D8-8D94-4FA0-8461-7F3644FF5101}">
      <dgm:prSet/>
      <dgm:spPr/>
      <dgm:t>
        <a:bodyPr/>
        <a:lstStyle/>
        <a:p>
          <a:endParaRPr lang="it-IT"/>
        </a:p>
      </dgm:t>
    </dgm:pt>
    <dgm:pt modelId="{C5176BC3-8ADB-4A04-A0FF-27DE90B55AC9}" type="sibTrans" cxnId="{30B292D8-8D94-4FA0-8461-7F3644FF5101}">
      <dgm:prSet/>
      <dgm:spPr/>
      <dgm:t>
        <a:bodyPr/>
        <a:lstStyle/>
        <a:p>
          <a:endParaRPr lang="it-IT"/>
        </a:p>
      </dgm:t>
    </dgm:pt>
    <dgm:pt modelId="{7040CFBC-5A48-4E80-BA9A-9834B3A7190E}">
      <dgm:prSet phldrT="[Testo]" phldr="1"/>
      <dgm:spPr/>
      <dgm:t>
        <a:bodyPr/>
        <a:lstStyle/>
        <a:p>
          <a:endParaRPr lang="it-IT" dirty="0"/>
        </a:p>
      </dgm:t>
    </dgm:pt>
    <dgm:pt modelId="{80490DA1-97E3-4F42-A8C9-BA32EF01AD8D}" type="parTrans" cxnId="{1320435E-6D16-4785-A2C8-B3C8F9025B82}">
      <dgm:prSet/>
      <dgm:spPr/>
      <dgm:t>
        <a:bodyPr/>
        <a:lstStyle/>
        <a:p>
          <a:endParaRPr lang="it-IT"/>
        </a:p>
      </dgm:t>
    </dgm:pt>
    <dgm:pt modelId="{4BDEFB87-286B-4297-9B4C-84E1065AC96A}" type="sibTrans" cxnId="{1320435E-6D16-4785-A2C8-B3C8F9025B82}">
      <dgm:prSet/>
      <dgm:spPr/>
      <dgm:t>
        <a:bodyPr/>
        <a:lstStyle/>
        <a:p>
          <a:endParaRPr lang="it-IT"/>
        </a:p>
      </dgm:t>
    </dgm:pt>
    <dgm:pt modelId="{5811DC8E-D6BB-4DE9-8B02-B527162CE2E2}">
      <dgm:prSet phldrT="[Testo]"/>
      <dgm:spPr/>
      <dgm:t>
        <a:bodyPr/>
        <a:lstStyle/>
        <a:p>
          <a:pPr algn="ctr"/>
          <a:r>
            <a:rPr lang="it-IT" dirty="0" smtClean="0"/>
            <a:t>Abilità          </a:t>
          </a:r>
          <a:endParaRPr lang="it-IT" dirty="0"/>
        </a:p>
      </dgm:t>
    </dgm:pt>
    <dgm:pt modelId="{92F90B7F-E6CE-4F28-878F-4EA9EA7EC4CA}" type="parTrans" cxnId="{94434F01-CE21-4FBC-8E58-1286543C2A65}">
      <dgm:prSet/>
      <dgm:spPr/>
      <dgm:t>
        <a:bodyPr/>
        <a:lstStyle/>
        <a:p>
          <a:endParaRPr lang="it-IT"/>
        </a:p>
      </dgm:t>
    </dgm:pt>
    <dgm:pt modelId="{62519C68-520E-475A-BC4A-2317C41233A0}" type="sibTrans" cxnId="{94434F01-CE21-4FBC-8E58-1286543C2A65}">
      <dgm:prSet/>
      <dgm:spPr/>
      <dgm:t>
        <a:bodyPr/>
        <a:lstStyle/>
        <a:p>
          <a:endParaRPr lang="it-IT"/>
        </a:p>
      </dgm:t>
    </dgm:pt>
    <dgm:pt modelId="{3F8DD5C9-3E1F-471E-80AF-2FD61946C1DB}">
      <dgm:prSet phldrT="[Testo]"/>
      <dgm:spPr/>
      <dgm:t>
        <a:bodyPr/>
        <a:lstStyle/>
        <a:p>
          <a:r>
            <a:rPr lang="it-IT" dirty="0" smtClean="0"/>
            <a:t>Competenze</a:t>
          </a:r>
          <a:endParaRPr lang="it-IT" dirty="0"/>
        </a:p>
      </dgm:t>
    </dgm:pt>
    <dgm:pt modelId="{4020B62D-B002-4B0C-86CA-D0902D8572FF}" type="parTrans" cxnId="{2929A9D8-7690-468E-8652-D2ED3EB4C1FB}">
      <dgm:prSet/>
      <dgm:spPr/>
      <dgm:t>
        <a:bodyPr/>
        <a:lstStyle/>
        <a:p>
          <a:endParaRPr lang="it-IT"/>
        </a:p>
      </dgm:t>
    </dgm:pt>
    <dgm:pt modelId="{756F757D-F381-4DCC-8340-706B718ECD90}" type="sibTrans" cxnId="{2929A9D8-7690-468E-8652-D2ED3EB4C1FB}">
      <dgm:prSet/>
      <dgm:spPr/>
      <dgm:t>
        <a:bodyPr/>
        <a:lstStyle/>
        <a:p>
          <a:endParaRPr lang="it-IT"/>
        </a:p>
      </dgm:t>
    </dgm:pt>
    <dgm:pt modelId="{7794C1E2-B2AF-414E-AD97-95EABBBBC4FE}">
      <dgm:prSet phldrT="[Testo]"/>
      <dgm:spPr/>
      <dgm:t>
        <a:bodyPr/>
        <a:lstStyle/>
        <a:p>
          <a:pPr algn="ctr"/>
          <a:r>
            <a:rPr lang="it-IT" dirty="0" smtClean="0"/>
            <a:t>Conoscenze</a:t>
          </a:r>
          <a:endParaRPr lang="it-IT" dirty="0"/>
        </a:p>
      </dgm:t>
    </dgm:pt>
    <dgm:pt modelId="{8AE33FB6-49B1-4E4D-809A-58ED55910595}" type="sibTrans" cxnId="{B666E659-7B64-42E2-B05C-BC4BD243A832}">
      <dgm:prSet/>
      <dgm:spPr/>
      <dgm:t>
        <a:bodyPr/>
        <a:lstStyle/>
        <a:p>
          <a:endParaRPr lang="it-IT"/>
        </a:p>
      </dgm:t>
    </dgm:pt>
    <dgm:pt modelId="{72DB3089-486F-4C2E-B234-CDDA5516EEA7}" type="parTrans" cxnId="{B666E659-7B64-42E2-B05C-BC4BD243A832}">
      <dgm:prSet/>
      <dgm:spPr/>
      <dgm:t>
        <a:bodyPr/>
        <a:lstStyle/>
        <a:p>
          <a:endParaRPr lang="it-IT"/>
        </a:p>
      </dgm:t>
    </dgm:pt>
    <dgm:pt modelId="{99BBE707-42A5-4459-AAE7-A12B69B0254E}">
      <dgm:prSet phldrT="[Testo]" phldr="1"/>
      <dgm:spPr/>
      <dgm:t>
        <a:bodyPr/>
        <a:lstStyle/>
        <a:p>
          <a:endParaRPr lang="it-IT" dirty="0"/>
        </a:p>
      </dgm:t>
    </dgm:pt>
    <dgm:pt modelId="{087E96A1-F554-4A5F-AC41-C14E882687F9}" type="sibTrans" cxnId="{689EA51E-C22D-42A4-B157-F8F1852A2CA7}">
      <dgm:prSet/>
      <dgm:spPr/>
      <dgm:t>
        <a:bodyPr/>
        <a:lstStyle/>
        <a:p>
          <a:endParaRPr lang="it-IT"/>
        </a:p>
      </dgm:t>
    </dgm:pt>
    <dgm:pt modelId="{F0185ABF-F4BB-45FE-A4CD-1D3BE31B8DB0}" type="parTrans" cxnId="{689EA51E-C22D-42A4-B157-F8F1852A2CA7}">
      <dgm:prSet/>
      <dgm:spPr/>
      <dgm:t>
        <a:bodyPr/>
        <a:lstStyle/>
        <a:p>
          <a:endParaRPr lang="it-IT"/>
        </a:p>
      </dgm:t>
    </dgm:pt>
    <dgm:pt modelId="{CDAB28DA-1C49-4D9B-8ED1-0BAD6D14D9FF}" type="pres">
      <dgm:prSet presAssocID="{546A22A0-6562-4696-B51D-EE3206C065C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942A91F3-E2A0-4A35-8359-3FE85D2DC413}" type="pres">
      <dgm:prSet presAssocID="{37460D52-EA92-4BD8-85C8-342F0BEBAA55}" presName="compositeNode" presStyleCnt="0">
        <dgm:presLayoutVars>
          <dgm:bulletEnabled val="1"/>
        </dgm:presLayoutVars>
      </dgm:prSet>
      <dgm:spPr/>
    </dgm:pt>
    <dgm:pt modelId="{FEBB97B5-A93A-4C8C-AB24-17744EF462CD}" type="pres">
      <dgm:prSet presAssocID="{37460D52-EA92-4BD8-85C8-342F0BEBAA55}" presName="bgRect" presStyleLbl="node1" presStyleIdx="0" presStyleCnt="3" custLinFactNeighborX="-6676" custLinFactNeighborY="-2027"/>
      <dgm:spPr/>
      <dgm:t>
        <a:bodyPr/>
        <a:lstStyle/>
        <a:p>
          <a:endParaRPr lang="it-IT"/>
        </a:p>
      </dgm:t>
    </dgm:pt>
    <dgm:pt modelId="{9D75E262-2524-4DA1-B545-F4102250571D}" type="pres">
      <dgm:prSet presAssocID="{37460D52-EA92-4BD8-85C8-342F0BEBAA55}" presName="parentNode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4E1B56B2-B5CB-4582-9C65-EFC951FC11B0}" type="pres">
      <dgm:prSet presAssocID="{37460D52-EA92-4BD8-85C8-342F0BEBAA55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270C8B6C-2888-4F33-8402-47804A0BC1C8}" type="pres">
      <dgm:prSet presAssocID="{C5176BC3-8ADB-4A04-A0FF-27DE90B55AC9}" presName="hSp" presStyleCnt="0"/>
      <dgm:spPr/>
    </dgm:pt>
    <dgm:pt modelId="{A8A25816-73AC-48C4-B5A2-2D53500DB0A1}" type="pres">
      <dgm:prSet presAssocID="{C5176BC3-8ADB-4A04-A0FF-27DE90B55AC9}" presName="vProcSp" presStyleCnt="0"/>
      <dgm:spPr/>
    </dgm:pt>
    <dgm:pt modelId="{2470CA76-8F2E-4FC2-B4F7-F7B20B059F30}" type="pres">
      <dgm:prSet presAssocID="{C5176BC3-8ADB-4A04-A0FF-27DE90B55AC9}" presName="vSp1" presStyleCnt="0"/>
      <dgm:spPr/>
    </dgm:pt>
    <dgm:pt modelId="{2B698FA0-3AE9-4545-A1C2-4A51FA691E4B}" type="pres">
      <dgm:prSet presAssocID="{C5176BC3-8ADB-4A04-A0FF-27DE90B55AC9}" presName="simulatedConn" presStyleLbl="solidFgAcc1" presStyleIdx="0" presStyleCnt="2"/>
      <dgm:spPr/>
    </dgm:pt>
    <dgm:pt modelId="{50D63DB8-68FC-48FB-A974-B2E6EAF1DC27}" type="pres">
      <dgm:prSet presAssocID="{C5176BC3-8ADB-4A04-A0FF-27DE90B55AC9}" presName="vSp2" presStyleCnt="0"/>
      <dgm:spPr/>
    </dgm:pt>
    <dgm:pt modelId="{6EE4E468-E7D9-4925-B093-B39A604F5906}" type="pres">
      <dgm:prSet presAssocID="{C5176BC3-8ADB-4A04-A0FF-27DE90B55AC9}" presName="sibTrans" presStyleCnt="0"/>
      <dgm:spPr/>
    </dgm:pt>
    <dgm:pt modelId="{A271B74C-BD1B-4E6E-AEA2-01D3BB7D6CDE}" type="pres">
      <dgm:prSet presAssocID="{7040CFBC-5A48-4E80-BA9A-9834B3A7190E}" presName="compositeNode" presStyleCnt="0">
        <dgm:presLayoutVars>
          <dgm:bulletEnabled val="1"/>
        </dgm:presLayoutVars>
      </dgm:prSet>
      <dgm:spPr/>
    </dgm:pt>
    <dgm:pt modelId="{E6BDC042-2696-41E3-9AC5-19EAA933916A}" type="pres">
      <dgm:prSet presAssocID="{7040CFBC-5A48-4E80-BA9A-9834B3A7190E}" presName="bgRect" presStyleLbl="node1" presStyleIdx="1" presStyleCnt="3" custLinFactNeighborX="64" custLinFactNeighborY="-24324"/>
      <dgm:spPr/>
      <dgm:t>
        <a:bodyPr/>
        <a:lstStyle/>
        <a:p>
          <a:endParaRPr lang="it-IT"/>
        </a:p>
      </dgm:t>
    </dgm:pt>
    <dgm:pt modelId="{0D4BE3A9-1818-429C-90C4-F15791D150A5}" type="pres">
      <dgm:prSet presAssocID="{7040CFBC-5A48-4E80-BA9A-9834B3A7190E}" presName="parentNode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3C105F45-6654-40EE-B9F5-D37722121E25}" type="pres">
      <dgm:prSet presAssocID="{7040CFBC-5A48-4E80-BA9A-9834B3A7190E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31973139-0B5C-42EF-A89A-E838926D0318}" type="pres">
      <dgm:prSet presAssocID="{4BDEFB87-286B-4297-9B4C-84E1065AC96A}" presName="hSp" presStyleCnt="0"/>
      <dgm:spPr/>
    </dgm:pt>
    <dgm:pt modelId="{4D75EB5F-37C7-4FB0-8173-76AF963C0386}" type="pres">
      <dgm:prSet presAssocID="{4BDEFB87-286B-4297-9B4C-84E1065AC96A}" presName="vProcSp" presStyleCnt="0"/>
      <dgm:spPr/>
    </dgm:pt>
    <dgm:pt modelId="{1E577615-56AA-4FB6-A4AB-677386502105}" type="pres">
      <dgm:prSet presAssocID="{4BDEFB87-286B-4297-9B4C-84E1065AC96A}" presName="vSp1" presStyleCnt="0"/>
      <dgm:spPr/>
    </dgm:pt>
    <dgm:pt modelId="{B8B1D5D4-F0F9-44D2-86F1-EE3B4991E9D0}" type="pres">
      <dgm:prSet presAssocID="{4BDEFB87-286B-4297-9B4C-84E1065AC96A}" presName="simulatedConn" presStyleLbl="solidFgAcc1" presStyleIdx="1" presStyleCnt="2"/>
      <dgm:spPr/>
    </dgm:pt>
    <dgm:pt modelId="{32982A5B-EF7C-4C7F-A5BF-A85247D960F4}" type="pres">
      <dgm:prSet presAssocID="{4BDEFB87-286B-4297-9B4C-84E1065AC96A}" presName="vSp2" presStyleCnt="0"/>
      <dgm:spPr/>
    </dgm:pt>
    <dgm:pt modelId="{C896DF05-A279-4191-8D00-CB5ACFA167AC}" type="pres">
      <dgm:prSet presAssocID="{4BDEFB87-286B-4297-9B4C-84E1065AC96A}" presName="sibTrans" presStyleCnt="0"/>
      <dgm:spPr/>
    </dgm:pt>
    <dgm:pt modelId="{55B92A06-304B-4F44-BC2A-5A8F2314BA35}" type="pres">
      <dgm:prSet presAssocID="{99BBE707-42A5-4459-AAE7-A12B69B0254E}" presName="compositeNode" presStyleCnt="0">
        <dgm:presLayoutVars>
          <dgm:bulletEnabled val="1"/>
        </dgm:presLayoutVars>
      </dgm:prSet>
      <dgm:spPr/>
    </dgm:pt>
    <dgm:pt modelId="{A5343B30-985A-44F8-A8CD-5B9D817B5429}" type="pres">
      <dgm:prSet presAssocID="{99BBE707-42A5-4459-AAE7-A12B69B0254E}" presName="bgRect" presStyleLbl="node1" presStyleIdx="2" presStyleCnt="3"/>
      <dgm:spPr/>
      <dgm:t>
        <a:bodyPr/>
        <a:lstStyle/>
        <a:p>
          <a:endParaRPr lang="it-IT"/>
        </a:p>
      </dgm:t>
    </dgm:pt>
    <dgm:pt modelId="{72C48A78-0573-4A46-B8A5-0FF34DD45AB4}" type="pres">
      <dgm:prSet presAssocID="{99BBE707-42A5-4459-AAE7-A12B69B0254E}" presName="parentNode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3A76EF07-0C05-4245-B997-7E1D56155326}" type="pres">
      <dgm:prSet presAssocID="{99BBE707-42A5-4459-AAE7-A12B69B0254E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B666E659-7B64-42E2-B05C-BC4BD243A832}" srcId="{37460D52-EA92-4BD8-85C8-342F0BEBAA55}" destId="{7794C1E2-B2AF-414E-AD97-95EABBBBC4FE}" srcOrd="0" destOrd="0" parTransId="{72DB3089-486F-4C2E-B234-CDDA5516EEA7}" sibTransId="{8AE33FB6-49B1-4E4D-809A-58ED55910595}"/>
    <dgm:cxn modelId="{94434F01-CE21-4FBC-8E58-1286543C2A65}" srcId="{7040CFBC-5A48-4E80-BA9A-9834B3A7190E}" destId="{5811DC8E-D6BB-4DE9-8B02-B527162CE2E2}" srcOrd="0" destOrd="0" parTransId="{92F90B7F-E6CE-4F28-878F-4EA9EA7EC4CA}" sibTransId="{62519C68-520E-475A-BC4A-2317C41233A0}"/>
    <dgm:cxn modelId="{C0AFE9EA-6786-4BAF-8D94-9C45E8D53061}" type="presOf" srcId="{7040CFBC-5A48-4E80-BA9A-9834B3A7190E}" destId="{0D4BE3A9-1818-429C-90C4-F15791D150A5}" srcOrd="1" destOrd="0" presId="urn:microsoft.com/office/officeart/2005/8/layout/hProcess7#2"/>
    <dgm:cxn modelId="{2929A9D8-7690-468E-8652-D2ED3EB4C1FB}" srcId="{99BBE707-42A5-4459-AAE7-A12B69B0254E}" destId="{3F8DD5C9-3E1F-471E-80AF-2FD61946C1DB}" srcOrd="0" destOrd="0" parTransId="{4020B62D-B002-4B0C-86CA-D0902D8572FF}" sibTransId="{756F757D-F381-4DCC-8340-706B718ECD90}"/>
    <dgm:cxn modelId="{689EA51E-C22D-42A4-B157-F8F1852A2CA7}" srcId="{546A22A0-6562-4696-B51D-EE3206C065CD}" destId="{99BBE707-42A5-4459-AAE7-A12B69B0254E}" srcOrd="2" destOrd="0" parTransId="{F0185ABF-F4BB-45FE-A4CD-1D3BE31B8DB0}" sibTransId="{087E96A1-F554-4A5F-AC41-C14E882687F9}"/>
    <dgm:cxn modelId="{58C87DAC-3020-49EC-80E2-BC3A126C39F7}" type="presOf" srcId="{546A22A0-6562-4696-B51D-EE3206C065CD}" destId="{CDAB28DA-1C49-4D9B-8ED1-0BAD6D14D9FF}" srcOrd="0" destOrd="0" presId="urn:microsoft.com/office/officeart/2005/8/layout/hProcess7#2"/>
    <dgm:cxn modelId="{53D36BB8-C9E5-47B4-82B3-8522BB61E30E}" type="presOf" srcId="{5811DC8E-D6BB-4DE9-8B02-B527162CE2E2}" destId="{3C105F45-6654-40EE-B9F5-D37722121E25}" srcOrd="0" destOrd="0" presId="urn:microsoft.com/office/officeart/2005/8/layout/hProcess7#2"/>
    <dgm:cxn modelId="{1320435E-6D16-4785-A2C8-B3C8F9025B82}" srcId="{546A22A0-6562-4696-B51D-EE3206C065CD}" destId="{7040CFBC-5A48-4E80-BA9A-9834B3A7190E}" srcOrd="1" destOrd="0" parTransId="{80490DA1-97E3-4F42-A8C9-BA32EF01AD8D}" sibTransId="{4BDEFB87-286B-4297-9B4C-84E1065AC96A}"/>
    <dgm:cxn modelId="{C938C175-C66C-4A44-9274-3C723A5DDA9B}" type="presOf" srcId="{37460D52-EA92-4BD8-85C8-342F0BEBAA55}" destId="{9D75E262-2524-4DA1-B545-F4102250571D}" srcOrd="1" destOrd="0" presId="urn:microsoft.com/office/officeart/2005/8/layout/hProcess7#2"/>
    <dgm:cxn modelId="{5C915306-F01D-4C0C-B90E-8CC2B1120137}" type="presOf" srcId="{99BBE707-42A5-4459-AAE7-A12B69B0254E}" destId="{72C48A78-0573-4A46-B8A5-0FF34DD45AB4}" srcOrd="1" destOrd="0" presId="urn:microsoft.com/office/officeart/2005/8/layout/hProcess7#2"/>
    <dgm:cxn modelId="{1942846A-89E1-4BE6-A14B-DCC3531F6638}" type="presOf" srcId="{3F8DD5C9-3E1F-471E-80AF-2FD61946C1DB}" destId="{3A76EF07-0C05-4245-B997-7E1D56155326}" srcOrd="0" destOrd="0" presId="urn:microsoft.com/office/officeart/2005/8/layout/hProcess7#2"/>
    <dgm:cxn modelId="{E6E2FE11-3AA4-4FE3-B602-68855356E7ED}" type="presOf" srcId="{37460D52-EA92-4BD8-85C8-342F0BEBAA55}" destId="{FEBB97B5-A93A-4C8C-AB24-17744EF462CD}" srcOrd="0" destOrd="0" presId="urn:microsoft.com/office/officeart/2005/8/layout/hProcess7#2"/>
    <dgm:cxn modelId="{0575A13C-12A1-49A8-9E65-9494CFEB4445}" type="presOf" srcId="{7040CFBC-5A48-4E80-BA9A-9834B3A7190E}" destId="{E6BDC042-2696-41E3-9AC5-19EAA933916A}" srcOrd="0" destOrd="0" presId="urn:microsoft.com/office/officeart/2005/8/layout/hProcess7#2"/>
    <dgm:cxn modelId="{30B292D8-8D94-4FA0-8461-7F3644FF5101}" srcId="{546A22A0-6562-4696-B51D-EE3206C065CD}" destId="{37460D52-EA92-4BD8-85C8-342F0BEBAA55}" srcOrd="0" destOrd="0" parTransId="{BFDE8A77-08C9-4018-8DD5-EA42A6E1AF08}" sibTransId="{C5176BC3-8ADB-4A04-A0FF-27DE90B55AC9}"/>
    <dgm:cxn modelId="{0CC5F8BC-2CE2-4EA9-BDA3-ABAC54F76508}" type="presOf" srcId="{7794C1E2-B2AF-414E-AD97-95EABBBBC4FE}" destId="{4E1B56B2-B5CB-4582-9C65-EFC951FC11B0}" srcOrd="0" destOrd="0" presId="urn:microsoft.com/office/officeart/2005/8/layout/hProcess7#2"/>
    <dgm:cxn modelId="{751FEE7E-8C30-42AD-A014-5FB7411738A1}" type="presOf" srcId="{99BBE707-42A5-4459-AAE7-A12B69B0254E}" destId="{A5343B30-985A-44F8-A8CD-5B9D817B5429}" srcOrd="0" destOrd="0" presId="urn:microsoft.com/office/officeart/2005/8/layout/hProcess7#2"/>
    <dgm:cxn modelId="{5E190353-7570-4577-A50F-A067406BE468}" type="presParOf" srcId="{CDAB28DA-1C49-4D9B-8ED1-0BAD6D14D9FF}" destId="{942A91F3-E2A0-4A35-8359-3FE85D2DC413}" srcOrd="0" destOrd="0" presId="urn:microsoft.com/office/officeart/2005/8/layout/hProcess7#2"/>
    <dgm:cxn modelId="{F4F0EBDA-D7E3-4E95-B945-101F67B1DD5B}" type="presParOf" srcId="{942A91F3-E2A0-4A35-8359-3FE85D2DC413}" destId="{FEBB97B5-A93A-4C8C-AB24-17744EF462CD}" srcOrd="0" destOrd="0" presId="urn:microsoft.com/office/officeart/2005/8/layout/hProcess7#2"/>
    <dgm:cxn modelId="{D89D9FBA-F5FD-467B-8376-00784F3CF760}" type="presParOf" srcId="{942A91F3-E2A0-4A35-8359-3FE85D2DC413}" destId="{9D75E262-2524-4DA1-B545-F4102250571D}" srcOrd="1" destOrd="0" presId="urn:microsoft.com/office/officeart/2005/8/layout/hProcess7#2"/>
    <dgm:cxn modelId="{57ABB391-6D4B-489D-8052-0BCC8376F383}" type="presParOf" srcId="{942A91F3-E2A0-4A35-8359-3FE85D2DC413}" destId="{4E1B56B2-B5CB-4582-9C65-EFC951FC11B0}" srcOrd="2" destOrd="0" presId="urn:microsoft.com/office/officeart/2005/8/layout/hProcess7#2"/>
    <dgm:cxn modelId="{2B1F91B7-434A-496E-95F7-7AD81E2E41BD}" type="presParOf" srcId="{CDAB28DA-1C49-4D9B-8ED1-0BAD6D14D9FF}" destId="{270C8B6C-2888-4F33-8402-47804A0BC1C8}" srcOrd="1" destOrd="0" presId="urn:microsoft.com/office/officeart/2005/8/layout/hProcess7#2"/>
    <dgm:cxn modelId="{A3566BAF-504F-4C84-95C6-C6F61817D4FB}" type="presParOf" srcId="{CDAB28DA-1C49-4D9B-8ED1-0BAD6D14D9FF}" destId="{A8A25816-73AC-48C4-B5A2-2D53500DB0A1}" srcOrd="2" destOrd="0" presId="urn:microsoft.com/office/officeart/2005/8/layout/hProcess7#2"/>
    <dgm:cxn modelId="{E895C038-51BD-4CF2-8CD9-FD368B045D01}" type="presParOf" srcId="{A8A25816-73AC-48C4-B5A2-2D53500DB0A1}" destId="{2470CA76-8F2E-4FC2-B4F7-F7B20B059F30}" srcOrd="0" destOrd="0" presId="urn:microsoft.com/office/officeart/2005/8/layout/hProcess7#2"/>
    <dgm:cxn modelId="{ED4A4C71-234A-4D34-AEDF-BD1AFF8A93EB}" type="presParOf" srcId="{A8A25816-73AC-48C4-B5A2-2D53500DB0A1}" destId="{2B698FA0-3AE9-4545-A1C2-4A51FA691E4B}" srcOrd="1" destOrd="0" presId="urn:microsoft.com/office/officeart/2005/8/layout/hProcess7#2"/>
    <dgm:cxn modelId="{1AAB7011-5551-44FA-97C1-AC0C31F790AC}" type="presParOf" srcId="{A8A25816-73AC-48C4-B5A2-2D53500DB0A1}" destId="{50D63DB8-68FC-48FB-A974-B2E6EAF1DC27}" srcOrd="2" destOrd="0" presId="urn:microsoft.com/office/officeart/2005/8/layout/hProcess7#2"/>
    <dgm:cxn modelId="{1FEFD2A8-097E-4113-A0BA-56030E43B4ED}" type="presParOf" srcId="{CDAB28DA-1C49-4D9B-8ED1-0BAD6D14D9FF}" destId="{6EE4E468-E7D9-4925-B093-B39A604F5906}" srcOrd="3" destOrd="0" presId="urn:microsoft.com/office/officeart/2005/8/layout/hProcess7#2"/>
    <dgm:cxn modelId="{BAD1EDF5-BE10-403A-AD27-5E4A98482D67}" type="presParOf" srcId="{CDAB28DA-1C49-4D9B-8ED1-0BAD6D14D9FF}" destId="{A271B74C-BD1B-4E6E-AEA2-01D3BB7D6CDE}" srcOrd="4" destOrd="0" presId="urn:microsoft.com/office/officeart/2005/8/layout/hProcess7#2"/>
    <dgm:cxn modelId="{E88B253D-6DFC-4AC3-B66C-F58BBFD76F56}" type="presParOf" srcId="{A271B74C-BD1B-4E6E-AEA2-01D3BB7D6CDE}" destId="{E6BDC042-2696-41E3-9AC5-19EAA933916A}" srcOrd="0" destOrd="0" presId="urn:microsoft.com/office/officeart/2005/8/layout/hProcess7#2"/>
    <dgm:cxn modelId="{1E62846B-F906-44D6-BAC2-A1933060C526}" type="presParOf" srcId="{A271B74C-BD1B-4E6E-AEA2-01D3BB7D6CDE}" destId="{0D4BE3A9-1818-429C-90C4-F15791D150A5}" srcOrd="1" destOrd="0" presId="urn:microsoft.com/office/officeart/2005/8/layout/hProcess7#2"/>
    <dgm:cxn modelId="{38844A18-FAFE-4A3F-985E-15730BC98BF5}" type="presParOf" srcId="{A271B74C-BD1B-4E6E-AEA2-01D3BB7D6CDE}" destId="{3C105F45-6654-40EE-B9F5-D37722121E25}" srcOrd="2" destOrd="0" presId="urn:microsoft.com/office/officeart/2005/8/layout/hProcess7#2"/>
    <dgm:cxn modelId="{B66AB535-0D0D-43DE-AB40-DBAA54EAC1C1}" type="presParOf" srcId="{CDAB28DA-1C49-4D9B-8ED1-0BAD6D14D9FF}" destId="{31973139-0B5C-42EF-A89A-E838926D0318}" srcOrd="5" destOrd="0" presId="urn:microsoft.com/office/officeart/2005/8/layout/hProcess7#2"/>
    <dgm:cxn modelId="{6CCB9AFA-64FF-4D1E-B968-66AE52EEF1A0}" type="presParOf" srcId="{CDAB28DA-1C49-4D9B-8ED1-0BAD6D14D9FF}" destId="{4D75EB5F-37C7-4FB0-8173-76AF963C0386}" srcOrd="6" destOrd="0" presId="urn:microsoft.com/office/officeart/2005/8/layout/hProcess7#2"/>
    <dgm:cxn modelId="{1828674E-40B4-476B-AAEC-9F57F24AF0A4}" type="presParOf" srcId="{4D75EB5F-37C7-4FB0-8173-76AF963C0386}" destId="{1E577615-56AA-4FB6-A4AB-677386502105}" srcOrd="0" destOrd="0" presId="urn:microsoft.com/office/officeart/2005/8/layout/hProcess7#2"/>
    <dgm:cxn modelId="{29FBB98C-5C88-4306-A355-EB85BCFABDF5}" type="presParOf" srcId="{4D75EB5F-37C7-4FB0-8173-76AF963C0386}" destId="{B8B1D5D4-F0F9-44D2-86F1-EE3B4991E9D0}" srcOrd="1" destOrd="0" presId="urn:microsoft.com/office/officeart/2005/8/layout/hProcess7#2"/>
    <dgm:cxn modelId="{65A3A8CA-0851-405F-A226-F4FF9ECFA9F2}" type="presParOf" srcId="{4D75EB5F-37C7-4FB0-8173-76AF963C0386}" destId="{32982A5B-EF7C-4C7F-A5BF-A85247D960F4}" srcOrd="2" destOrd="0" presId="urn:microsoft.com/office/officeart/2005/8/layout/hProcess7#2"/>
    <dgm:cxn modelId="{0101600F-49B4-44DE-9F66-33EC2812B8A8}" type="presParOf" srcId="{CDAB28DA-1C49-4D9B-8ED1-0BAD6D14D9FF}" destId="{C896DF05-A279-4191-8D00-CB5ACFA167AC}" srcOrd="7" destOrd="0" presId="urn:microsoft.com/office/officeart/2005/8/layout/hProcess7#2"/>
    <dgm:cxn modelId="{01239B94-D164-4AE1-93CA-92387AA8804B}" type="presParOf" srcId="{CDAB28DA-1C49-4D9B-8ED1-0BAD6D14D9FF}" destId="{55B92A06-304B-4F44-BC2A-5A8F2314BA35}" srcOrd="8" destOrd="0" presId="urn:microsoft.com/office/officeart/2005/8/layout/hProcess7#2"/>
    <dgm:cxn modelId="{3F2FEF48-AD96-4079-9D3E-D51FAA0405BB}" type="presParOf" srcId="{55B92A06-304B-4F44-BC2A-5A8F2314BA35}" destId="{A5343B30-985A-44F8-A8CD-5B9D817B5429}" srcOrd="0" destOrd="0" presId="urn:microsoft.com/office/officeart/2005/8/layout/hProcess7#2"/>
    <dgm:cxn modelId="{A15894E3-D321-4F16-BF64-C90D6BA19FDF}" type="presParOf" srcId="{55B92A06-304B-4F44-BC2A-5A8F2314BA35}" destId="{72C48A78-0573-4A46-B8A5-0FF34DD45AB4}" srcOrd="1" destOrd="0" presId="urn:microsoft.com/office/officeart/2005/8/layout/hProcess7#2"/>
    <dgm:cxn modelId="{32A5795B-6BC9-4001-8092-DF1D467F97DD}" type="presParOf" srcId="{55B92A06-304B-4F44-BC2A-5A8F2314BA35}" destId="{3A76EF07-0C05-4245-B997-7E1D56155326}" srcOrd="2" destOrd="0" presId="urn:microsoft.com/office/officeart/2005/8/layout/hProcess7#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46A22A0-6562-4696-B51D-EE3206C065CD}" type="doc">
      <dgm:prSet loTypeId="urn:microsoft.com/office/officeart/2005/8/layout/hProcess7#3" loCatId="list" qsTypeId="urn:microsoft.com/office/officeart/2005/8/quickstyle/simple1" qsCatId="simple" csTypeId="urn:microsoft.com/office/officeart/2005/8/colors/colorful1#4" csCatId="colorful" phldr="1"/>
      <dgm:spPr/>
      <dgm:t>
        <a:bodyPr/>
        <a:lstStyle/>
        <a:p>
          <a:endParaRPr lang="it-IT"/>
        </a:p>
      </dgm:t>
    </dgm:pt>
    <dgm:pt modelId="{37460D52-EA92-4BD8-85C8-342F0BEBAA55}">
      <dgm:prSet phldrT="[Testo]" phldr="1"/>
      <dgm:spPr/>
      <dgm:t>
        <a:bodyPr/>
        <a:lstStyle/>
        <a:p>
          <a:endParaRPr lang="it-IT" dirty="0"/>
        </a:p>
      </dgm:t>
    </dgm:pt>
    <dgm:pt modelId="{BFDE8A77-08C9-4018-8DD5-EA42A6E1AF08}" type="parTrans" cxnId="{30B292D8-8D94-4FA0-8461-7F3644FF5101}">
      <dgm:prSet/>
      <dgm:spPr/>
      <dgm:t>
        <a:bodyPr/>
        <a:lstStyle/>
        <a:p>
          <a:endParaRPr lang="it-IT"/>
        </a:p>
      </dgm:t>
    </dgm:pt>
    <dgm:pt modelId="{C5176BC3-8ADB-4A04-A0FF-27DE90B55AC9}" type="sibTrans" cxnId="{30B292D8-8D94-4FA0-8461-7F3644FF5101}">
      <dgm:prSet/>
      <dgm:spPr/>
      <dgm:t>
        <a:bodyPr/>
        <a:lstStyle/>
        <a:p>
          <a:endParaRPr lang="it-IT"/>
        </a:p>
      </dgm:t>
    </dgm:pt>
    <dgm:pt modelId="{7040CFBC-5A48-4E80-BA9A-9834B3A7190E}">
      <dgm:prSet phldrT="[Testo]" phldr="1"/>
      <dgm:spPr/>
      <dgm:t>
        <a:bodyPr/>
        <a:lstStyle/>
        <a:p>
          <a:endParaRPr lang="it-IT" dirty="0"/>
        </a:p>
      </dgm:t>
    </dgm:pt>
    <dgm:pt modelId="{80490DA1-97E3-4F42-A8C9-BA32EF01AD8D}" type="parTrans" cxnId="{1320435E-6D16-4785-A2C8-B3C8F9025B82}">
      <dgm:prSet/>
      <dgm:spPr/>
      <dgm:t>
        <a:bodyPr/>
        <a:lstStyle/>
        <a:p>
          <a:endParaRPr lang="it-IT"/>
        </a:p>
      </dgm:t>
    </dgm:pt>
    <dgm:pt modelId="{4BDEFB87-286B-4297-9B4C-84E1065AC96A}" type="sibTrans" cxnId="{1320435E-6D16-4785-A2C8-B3C8F9025B82}">
      <dgm:prSet/>
      <dgm:spPr/>
      <dgm:t>
        <a:bodyPr/>
        <a:lstStyle/>
        <a:p>
          <a:endParaRPr lang="it-IT"/>
        </a:p>
      </dgm:t>
    </dgm:pt>
    <dgm:pt modelId="{5811DC8E-D6BB-4DE9-8B02-B527162CE2E2}">
      <dgm:prSet phldrT="[Testo]"/>
      <dgm:spPr/>
      <dgm:t>
        <a:bodyPr/>
        <a:lstStyle/>
        <a:p>
          <a:pPr algn="ctr"/>
          <a:r>
            <a:rPr lang="it-IT" dirty="0" smtClean="0"/>
            <a:t>Abilità          </a:t>
          </a:r>
          <a:endParaRPr lang="it-IT" dirty="0"/>
        </a:p>
      </dgm:t>
    </dgm:pt>
    <dgm:pt modelId="{92F90B7F-E6CE-4F28-878F-4EA9EA7EC4CA}" type="parTrans" cxnId="{94434F01-CE21-4FBC-8E58-1286543C2A65}">
      <dgm:prSet/>
      <dgm:spPr/>
      <dgm:t>
        <a:bodyPr/>
        <a:lstStyle/>
        <a:p>
          <a:endParaRPr lang="it-IT"/>
        </a:p>
      </dgm:t>
    </dgm:pt>
    <dgm:pt modelId="{62519C68-520E-475A-BC4A-2317C41233A0}" type="sibTrans" cxnId="{94434F01-CE21-4FBC-8E58-1286543C2A65}">
      <dgm:prSet/>
      <dgm:spPr/>
      <dgm:t>
        <a:bodyPr/>
        <a:lstStyle/>
        <a:p>
          <a:endParaRPr lang="it-IT"/>
        </a:p>
      </dgm:t>
    </dgm:pt>
    <dgm:pt modelId="{3F8DD5C9-3E1F-471E-80AF-2FD61946C1DB}">
      <dgm:prSet phldrT="[Testo]"/>
      <dgm:spPr/>
      <dgm:t>
        <a:bodyPr/>
        <a:lstStyle/>
        <a:p>
          <a:r>
            <a:rPr lang="it-IT" dirty="0" smtClean="0"/>
            <a:t>Competenze</a:t>
          </a:r>
          <a:endParaRPr lang="it-IT" dirty="0"/>
        </a:p>
      </dgm:t>
    </dgm:pt>
    <dgm:pt modelId="{4020B62D-B002-4B0C-86CA-D0902D8572FF}" type="parTrans" cxnId="{2929A9D8-7690-468E-8652-D2ED3EB4C1FB}">
      <dgm:prSet/>
      <dgm:spPr/>
      <dgm:t>
        <a:bodyPr/>
        <a:lstStyle/>
        <a:p>
          <a:endParaRPr lang="it-IT"/>
        </a:p>
      </dgm:t>
    </dgm:pt>
    <dgm:pt modelId="{756F757D-F381-4DCC-8340-706B718ECD90}" type="sibTrans" cxnId="{2929A9D8-7690-468E-8652-D2ED3EB4C1FB}">
      <dgm:prSet/>
      <dgm:spPr/>
      <dgm:t>
        <a:bodyPr/>
        <a:lstStyle/>
        <a:p>
          <a:endParaRPr lang="it-IT"/>
        </a:p>
      </dgm:t>
    </dgm:pt>
    <dgm:pt modelId="{7794C1E2-B2AF-414E-AD97-95EABBBBC4FE}">
      <dgm:prSet phldrT="[Testo]"/>
      <dgm:spPr/>
      <dgm:t>
        <a:bodyPr/>
        <a:lstStyle/>
        <a:p>
          <a:pPr algn="ctr"/>
          <a:r>
            <a:rPr lang="it-IT" dirty="0" smtClean="0"/>
            <a:t>Conoscenze</a:t>
          </a:r>
          <a:endParaRPr lang="it-IT" dirty="0"/>
        </a:p>
      </dgm:t>
    </dgm:pt>
    <dgm:pt modelId="{8AE33FB6-49B1-4E4D-809A-58ED55910595}" type="sibTrans" cxnId="{B666E659-7B64-42E2-B05C-BC4BD243A832}">
      <dgm:prSet/>
      <dgm:spPr/>
      <dgm:t>
        <a:bodyPr/>
        <a:lstStyle/>
        <a:p>
          <a:endParaRPr lang="it-IT"/>
        </a:p>
      </dgm:t>
    </dgm:pt>
    <dgm:pt modelId="{72DB3089-486F-4C2E-B234-CDDA5516EEA7}" type="parTrans" cxnId="{B666E659-7B64-42E2-B05C-BC4BD243A832}">
      <dgm:prSet/>
      <dgm:spPr/>
      <dgm:t>
        <a:bodyPr/>
        <a:lstStyle/>
        <a:p>
          <a:endParaRPr lang="it-IT"/>
        </a:p>
      </dgm:t>
    </dgm:pt>
    <dgm:pt modelId="{99BBE707-42A5-4459-AAE7-A12B69B0254E}">
      <dgm:prSet phldrT="[Testo]" phldr="1"/>
      <dgm:spPr/>
      <dgm:t>
        <a:bodyPr/>
        <a:lstStyle/>
        <a:p>
          <a:endParaRPr lang="it-IT" dirty="0"/>
        </a:p>
      </dgm:t>
    </dgm:pt>
    <dgm:pt modelId="{087E96A1-F554-4A5F-AC41-C14E882687F9}" type="sibTrans" cxnId="{689EA51E-C22D-42A4-B157-F8F1852A2CA7}">
      <dgm:prSet/>
      <dgm:spPr/>
      <dgm:t>
        <a:bodyPr/>
        <a:lstStyle/>
        <a:p>
          <a:endParaRPr lang="it-IT"/>
        </a:p>
      </dgm:t>
    </dgm:pt>
    <dgm:pt modelId="{F0185ABF-F4BB-45FE-A4CD-1D3BE31B8DB0}" type="parTrans" cxnId="{689EA51E-C22D-42A4-B157-F8F1852A2CA7}">
      <dgm:prSet/>
      <dgm:spPr/>
      <dgm:t>
        <a:bodyPr/>
        <a:lstStyle/>
        <a:p>
          <a:endParaRPr lang="it-IT"/>
        </a:p>
      </dgm:t>
    </dgm:pt>
    <dgm:pt modelId="{CDAB28DA-1C49-4D9B-8ED1-0BAD6D14D9FF}" type="pres">
      <dgm:prSet presAssocID="{546A22A0-6562-4696-B51D-EE3206C065C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942A91F3-E2A0-4A35-8359-3FE85D2DC413}" type="pres">
      <dgm:prSet presAssocID="{37460D52-EA92-4BD8-85C8-342F0BEBAA55}" presName="compositeNode" presStyleCnt="0">
        <dgm:presLayoutVars>
          <dgm:bulletEnabled val="1"/>
        </dgm:presLayoutVars>
      </dgm:prSet>
      <dgm:spPr/>
    </dgm:pt>
    <dgm:pt modelId="{FEBB97B5-A93A-4C8C-AB24-17744EF462CD}" type="pres">
      <dgm:prSet presAssocID="{37460D52-EA92-4BD8-85C8-342F0BEBAA55}" presName="bgRect" presStyleLbl="node1" presStyleIdx="0" presStyleCnt="3" custLinFactNeighborX="-6676" custLinFactNeighborY="-2027"/>
      <dgm:spPr/>
      <dgm:t>
        <a:bodyPr/>
        <a:lstStyle/>
        <a:p>
          <a:endParaRPr lang="it-IT"/>
        </a:p>
      </dgm:t>
    </dgm:pt>
    <dgm:pt modelId="{9D75E262-2524-4DA1-B545-F4102250571D}" type="pres">
      <dgm:prSet presAssocID="{37460D52-EA92-4BD8-85C8-342F0BEBAA55}" presName="parentNode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4E1B56B2-B5CB-4582-9C65-EFC951FC11B0}" type="pres">
      <dgm:prSet presAssocID="{37460D52-EA92-4BD8-85C8-342F0BEBAA55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270C8B6C-2888-4F33-8402-47804A0BC1C8}" type="pres">
      <dgm:prSet presAssocID="{C5176BC3-8ADB-4A04-A0FF-27DE90B55AC9}" presName="hSp" presStyleCnt="0"/>
      <dgm:spPr/>
    </dgm:pt>
    <dgm:pt modelId="{A8A25816-73AC-48C4-B5A2-2D53500DB0A1}" type="pres">
      <dgm:prSet presAssocID="{C5176BC3-8ADB-4A04-A0FF-27DE90B55AC9}" presName="vProcSp" presStyleCnt="0"/>
      <dgm:spPr/>
    </dgm:pt>
    <dgm:pt modelId="{2470CA76-8F2E-4FC2-B4F7-F7B20B059F30}" type="pres">
      <dgm:prSet presAssocID="{C5176BC3-8ADB-4A04-A0FF-27DE90B55AC9}" presName="vSp1" presStyleCnt="0"/>
      <dgm:spPr/>
    </dgm:pt>
    <dgm:pt modelId="{2B698FA0-3AE9-4545-A1C2-4A51FA691E4B}" type="pres">
      <dgm:prSet presAssocID="{C5176BC3-8ADB-4A04-A0FF-27DE90B55AC9}" presName="simulatedConn" presStyleLbl="solidFgAcc1" presStyleIdx="0" presStyleCnt="2"/>
      <dgm:spPr/>
    </dgm:pt>
    <dgm:pt modelId="{50D63DB8-68FC-48FB-A974-B2E6EAF1DC27}" type="pres">
      <dgm:prSet presAssocID="{C5176BC3-8ADB-4A04-A0FF-27DE90B55AC9}" presName="vSp2" presStyleCnt="0"/>
      <dgm:spPr/>
    </dgm:pt>
    <dgm:pt modelId="{6EE4E468-E7D9-4925-B093-B39A604F5906}" type="pres">
      <dgm:prSet presAssocID="{C5176BC3-8ADB-4A04-A0FF-27DE90B55AC9}" presName="sibTrans" presStyleCnt="0"/>
      <dgm:spPr/>
    </dgm:pt>
    <dgm:pt modelId="{A271B74C-BD1B-4E6E-AEA2-01D3BB7D6CDE}" type="pres">
      <dgm:prSet presAssocID="{7040CFBC-5A48-4E80-BA9A-9834B3A7190E}" presName="compositeNode" presStyleCnt="0">
        <dgm:presLayoutVars>
          <dgm:bulletEnabled val="1"/>
        </dgm:presLayoutVars>
      </dgm:prSet>
      <dgm:spPr/>
    </dgm:pt>
    <dgm:pt modelId="{E6BDC042-2696-41E3-9AC5-19EAA933916A}" type="pres">
      <dgm:prSet presAssocID="{7040CFBC-5A48-4E80-BA9A-9834B3A7190E}" presName="bgRect" presStyleLbl="node1" presStyleIdx="1" presStyleCnt="3" custLinFactNeighborX="64" custLinFactNeighborY="-24324"/>
      <dgm:spPr/>
      <dgm:t>
        <a:bodyPr/>
        <a:lstStyle/>
        <a:p>
          <a:endParaRPr lang="it-IT"/>
        </a:p>
      </dgm:t>
    </dgm:pt>
    <dgm:pt modelId="{0D4BE3A9-1818-429C-90C4-F15791D150A5}" type="pres">
      <dgm:prSet presAssocID="{7040CFBC-5A48-4E80-BA9A-9834B3A7190E}" presName="parentNode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3C105F45-6654-40EE-B9F5-D37722121E25}" type="pres">
      <dgm:prSet presAssocID="{7040CFBC-5A48-4E80-BA9A-9834B3A7190E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31973139-0B5C-42EF-A89A-E838926D0318}" type="pres">
      <dgm:prSet presAssocID="{4BDEFB87-286B-4297-9B4C-84E1065AC96A}" presName="hSp" presStyleCnt="0"/>
      <dgm:spPr/>
    </dgm:pt>
    <dgm:pt modelId="{4D75EB5F-37C7-4FB0-8173-76AF963C0386}" type="pres">
      <dgm:prSet presAssocID="{4BDEFB87-286B-4297-9B4C-84E1065AC96A}" presName="vProcSp" presStyleCnt="0"/>
      <dgm:spPr/>
    </dgm:pt>
    <dgm:pt modelId="{1E577615-56AA-4FB6-A4AB-677386502105}" type="pres">
      <dgm:prSet presAssocID="{4BDEFB87-286B-4297-9B4C-84E1065AC96A}" presName="vSp1" presStyleCnt="0"/>
      <dgm:spPr/>
    </dgm:pt>
    <dgm:pt modelId="{B8B1D5D4-F0F9-44D2-86F1-EE3B4991E9D0}" type="pres">
      <dgm:prSet presAssocID="{4BDEFB87-286B-4297-9B4C-84E1065AC96A}" presName="simulatedConn" presStyleLbl="solidFgAcc1" presStyleIdx="1" presStyleCnt="2"/>
      <dgm:spPr/>
    </dgm:pt>
    <dgm:pt modelId="{32982A5B-EF7C-4C7F-A5BF-A85247D960F4}" type="pres">
      <dgm:prSet presAssocID="{4BDEFB87-286B-4297-9B4C-84E1065AC96A}" presName="vSp2" presStyleCnt="0"/>
      <dgm:spPr/>
    </dgm:pt>
    <dgm:pt modelId="{C896DF05-A279-4191-8D00-CB5ACFA167AC}" type="pres">
      <dgm:prSet presAssocID="{4BDEFB87-286B-4297-9B4C-84E1065AC96A}" presName="sibTrans" presStyleCnt="0"/>
      <dgm:spPr/>
    </dgm:pt>
    <dgm:pt modelId="{55B92A06-304B-4F44-BC2A-5A8F2314BA35}" type="pres">
      <dgm:prSet presAssocID="{99BBE707-42A5-4459-AAE7-A12B69B0254E}" presName="compositeNode" presStyleCnt="0">
        <dgm:presLayoutVars>
          <dgm:bulletEnabled val="1"/>
        </dgm:presLayoutVars>
      </dgm:prSet>
      <dgm:spPr/>
    </dgm:pt>
    <dgm:pt modelId="{A5343B30-985A-44F8-A8CD-5B9D817B5429}" type="pres">
      <dgm:prSet presAssocID="{99BBE707-42A5-4459-AAE7-A12B69B0254E}" presName="bgRect" presStyleLbl="node1" presStyleIdx="2" presStyleCnt="3"/>
      <dgm:spPr/>
      <dgm:t>
        <a:bodyPr/>
        <a:lstStyle/>
        <a:p>
          <a:endParaRPr lang="it-IT"/>
        </a:p>
      </dgm:t>
    </dgm:pt>
    <dgm:pt modelId="{72C48A78-0573-4A46-B8A5-0FF34DD45AB4}" type="pres">
      <dgm:prSet presAssocID="{99BBE707-42A5-4459-AAE7-A12B69B0254E}" presName="parentNode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3A76EF07-0C05-4245-B997-7E1D56155326}" type="pres">
      <dgm:prSet presAssocID="{99BBE707-42A5-4459-AAE7-A12B69B0254E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B666E659-7B64-42E2-B05C-BC4BD243A832}" srcId="{37460D52-EA92-4BD8-85C8-342F0BEBAA55}" destId="{7794C1E2-B2AF-414E-AD97-95EABBBBC4FE}" srcOrd="0" destOrd="0" parTransId="{72DB3089-486F-4C2E-B234-CDDA5516EEA7}" sibTransId="{8AE33FB6-49B1-4E4D-809A-58ED55910595}"/>
    <dgm:cxn modelId="{94434F01-CE21-4FBC-8E58-1286543C2A65}" srcId="{7040CFBC-5A48-4E80-BA9A-9834B3A7190E}" destId="{5811DC8E-D6BB-4DE9-8B02-B527162CE2E2}" srcOrd="0" destOrd="0" parTransId="{92F90B7F-E6CE-4F28-878F-4EA9EA7EC4CA}" sibTransId="{62519C68-520E-475A-BC4A-2317C41233A0}"/>
    <dgm:cxn modelId="{4B9F1EA1-C231-4E76-8B12-4E41EBE526CF}" type="presOf" srcId="{5811DC8E-D6BB-4DE9-8B02-B527162CE2E2}" destId="{3C105F45-6654-40EE-B9F5-D37722121E25}" srcOrd="0" destOrd="0" presId="urn:microsoft.com/office/officeart/2005/8/layout/hProcess7#3"/>
    <dgm:cxn modelId="{5F2DD36C-057F-4B91-AFBB-0488105C0769}" type="presOf" srcId="{3F8DD5C9-3E1F-471E-80AF-2FD61946C1DB}" destId="{3A76EF07-0C05-4245-B997-7E1D56155326}" srcOrd="0" destOrd="0" presId="urn:microsoft.com/office/officeart/2005/8/layout/hProcess7#3"/>
    <dgm:cxn modelId="{319F0E62-8008-415E-BBB9-584542AE71F9}" type="presOf" srcId="{7794C1E2-B2AF-414E-AD97-95EABBBBC4FE}" destId="{4E1B56B2-B5CB-4582-9C65-EFC951FC11B0}" srcOrd="0" destOrd="0" presId="urn:microsoft.com/office/officeart/2005/8/layout/hProcess7#3"/>
    <dgm:cxn modelId="{2929A9D8-7690-468E-8652-D2ED3EB4C1FB}" srcId="{99BBE707-42A5-4459-AAE7-A12B69B0254E}" destId="{3F8DD5C9-3E1F-471E-80AF-2FD61946C1DB}" srcOrd="0" destOrd="0" parTransId="{4020B62D-B002-4B0C-86CA-D0902D8572FF}" sibTransId="{756F757D-F381-4DCC-8340-706B718ECD90}"/>
    <dgm:cxn modelId="{689EA51E-C22D-42A4-B157-F8F1852A2CA7}" srcId="{546A22A0-6562-4696-B51D-EE3206C065CD}" destId="{99BBE707-42A5-4459-AAE7-A12B69B0254E}" srcOrd="2" destOrd="0" parTransId="{F0185ABF-F4BB-45FE-A4CD-1D3BE31B8DB0}" sibTransId="{087E96A1-F554-4A5F-AC41-C14E882687F9}"/>
    <dgm:cxn modelId="{23751023-1087-4E7C-9E2E-6B83C2E056AF}" type="presOf" srcId="{99BBE707-42A5-4459-AAE7-A12B69B0254E}" destId="{A5343B30-985A-44F8-A8CD-5B9D817B5429}" srcOrd="0" destOrd="0" presId="urn:microsoft.com/office/officeart/2005/8/layout/hProcess7#3"/>
    <dgm:cxn modelId="{1320435E-6D16-4785-A2C8-B3C8F9025B82}" srcId="{546A22A0-6562-4696-B51D-EE3206C065CD}" destId="{7040CFBC-5A48-4E80-BA9A-9834B3A7190E}" srcOrd="1" destOrd="0" parTransId="{80490DA1-97E3-4F42-A8C9-BA32EF01AD8D}" sibTransId="{4BDEFB87-286B-4297-9B4C-84E1065AC96A}"/>
    <dgm:cxn modelId="{55C52DDF-15CF-444B-B28B-2CE12964EBE3}" type="presOf" srcId="{37460D52-EA92-4BD8-85C8-342F0BEBAA55}" destId="{9D75E262-2524-4DA1-B545-F4102250571D}" srcOrd="1" destOrd="0" presId="urn:microsoft.com/office/officeart/2005/8/layout/hProcess7#3"/>
    <dgm:cxn modelId="{EE91E709-87C0-4B0C-8B42-C70C86853F51}" type="presOf" srcId="{546A22A0-6562-4696-B51D-EE3206C065CD}" destId="{CDAB28DA-1C49-4D9B-8ED1-0BAD6D14D9FF}" srcOrd="0" destOrd="0" presId="urn:microsoft.com/office/officeart/2005/8/layout/hProcess7#3"/>
    <dgm:cxn modelId="{D2E1216A-0732-428B-BC94-16B35BEF11D7}" type="presOf" srcId="{99BBE707-42A5-4459-AAE7-A12B69B0254E}" destId="{72C48A78-0573-4A46-B8A5-0FF34DD45AB4}" srcOrd="1" destOrd="0" presId="urn:microsoft.com/office/officeart/2005/8/layout/hProcess7#3"/>
    <dgm:cxn modelId="{AE7EC2C0-5A9A-45BD-9E7D-194E7E21DF71}" type="presOf" srcId="{7040CFBC-5A48-4E80-BA9A-9834B3A7190E}" destId="{E6BDC042-2696-41E3-9AC5-19EAA933916A}" srcOrd="0" destOrd="0" presId="urn:microsoft.com/office/officeart/2005/8/layout/hProcess7#3"/>
    <dgm:cxn modelId="{0C03F22D-4EDF-459B-934E-5546CF008D56}" type="presOf" srcId="{37460D52-EA92-4BD8-85C8-342F0BEBAA55}" destId="{FEBB97B5-A93A-4C8C-AB24-17744EF462CD}" srcOrd="0" destOrd="0" presId="urn:microsoft.com/office/officeart/2005/8/layout/hProcess7#3"/>
    <dgm:cxn modelId="{30B292D8-8D94-4FA0-8461-7F3644FF5101}" srcId="{546A22A0-6562-4696-B51D-EE3206C065CD}" destId="{37460D52-EA92-4BD8-85C8-342F0BEBAA55}" srcOrd="0" destOrd="0" parTransId="{BFDE8A77-08C9-4018-8DD5-EA42A6E1AF08}" sibTransId="{C5176BC3-8ADB-4A04-A0FF-27DE90B55AC9}"/>
    <dgm:cxn modelId="{C41D1B81-9A73-4666-B40C-FE25478902F4}" type="presOf" srcId="{7040CFBC-5A48-4E80-BA9A-9834B3A7190E}" destId="{0D4BE3A9-1818-429C-90C4-F15791D150A5}" srcOrd="1" destOrd="0" presId="urn:microsoft.com/office/officeart/2005/8/layout/hProcess7#3"/>
    <dgm:cxn modelId="{0ECE9508-AB23-4C4E-89C2-23F3ECC5D012}" type="presParOf" srcId="{CDAB28DA-1C49-4D9B-8ED1-0BAD6D14D9FF}" destId="{942A91F3-E2A0-4A35-8359-3FE85D2DC413}" srcOrd="0" destOrd="0" presId="urn:microsoft.com/office/officeart/2005/8/layout/hProcess7#3"/>
    <dgm:cxn modelId="{6915720E-53E8-46B8-B806-6ECFE41AA784}" type="presParOf" srcId="{942A91F3-E2A0-4A35-8359-3FE85D2DC413}" destId="{FEBB97B5-A93A-4C8C-AB24-17744EF462CD}" srcOrd="0" destOrd="0" presId="urn:microsoft.com/office/officeart/2005/8/layout/hProcess7#3"/>
    <dgm:cxn modelId="{2C27D7E6-B5E6-4AA1-85D8-C4718F637905}" type="presParOf" srcId="{942A91F3-E2A0-4A35-8359-3FE85D2DC413}" destId="{9D75E262-2524-4DA1-B545-F4102250571D}" srcOrd="1" destOrd="0" presId="urn:microsoft.com/office/officeart/2005/8/layout/hProcess7#3"/>
    <dgm:cxn modelId="{536BBA2E-ABF8-442E-B0E8-40FDB5419E00}" type="presParOf" srcId="{942A91F3-E2A0-4A35-8359-3FE85D2DC413}" destId="{4E1B56B2-B5CB-4582-9C65-EFC951FC11B0}" srcOrd="2" destOrd="0" presId="urn:microsoft.com/office/officeart/2005/8/layout/hProcess7#3"/>
    <dgm:cxn modelId="{E67CAC9E-7AA3-4CF2-9C34-4C33E79628C5}" type="presParOf" srcId="{CDAB28DA-1C49-4D9B-8ED1-0BAD6D14D9FF}" destId="{270C8B6C-2888-4F33-8402-47804A0BC1C8}" srcOrd="1" destOrd="0" presId="urn:microsoft.com/office/officeart/2005/8/layout/hProcess7#3"/>
    <dgm:cxn modelId="{3DABE712-D20D-4493-91AC-80A647E20C11}" type="presParOf" srcId="{CDAB28DA-1C49-4D9B-8ED1-0BAD6D14D9FF}" destId="{A8A25816-73AC-48C4-B5A2-2D53500DB0A1}" srcOrd="2" destOrd="0" presId="urn:microsoft.com/office/officeart/2005/8/layout/hProcess7#3"/>
    <dgm:cxn modelId="{DC3FCA95-3B14-4C37-BF38-D89611D6531D}" type="presParOf" srcId="{A8A25816-73AC-48C4-B5A2-2D53500DB0A1}" destId="{2470CA76-8F2E-4FC2-B4F7-F7B20B059F30}" srcOrd="0" destOrd="0" presId="urn:microsoft.com/office/officeart/2005/8/layout/hProcess7#3"/>
    <dgm:cxn modelId="{29ECD440-175C-4E8E-960B-0205CD43D502}" type="presParOf" srcId="{A8A25816-73AC-48C4-B5A2-2D53500DB0A1}" destId="{2B698FA0-3AE9-4545-A1C2-4A51FA691E4B}" srcOrd="1" destOrd="0" presId="urn:microsoft.com/office/officeart/2005/8/layout/hProcess7#3"/>
    <dgm:cxn modelId="{CD541178-5381-46B6-9CA4-B2740E15F5BA}" type="presParOf" srcId="{A8A25816-73AC-48C4-B5A2-2D53500DB0A1}" destId="{50D63DB8-68FC-48FB-A974-B2E6EAF1DC27}" srcOrd="2" destOrd="0" presId="urn:microsoft.com/office/officeart/2005/8/layout/hProcess7#3"/>
    <dgm:cxn modelId="{80EB2024-CDA1-4E17-82D5-E1CFABFAEB26}" type="presParOf" srcId="{CDAB28DA-1C49-4D9B-8ED1-0BAD6D14D9FF}" destId="{6EE4E468-E7D9-4925-B093-B39A604F5906}" srcOrd="3" destOrd="0" presId="urn:microsoft.com/office/officeart/2005/8/layout/hProcess7#3"/>
    <dgm:cxn modelId="{F18D18EC-F8FF-46E1-81A3-8E9F3024C1C5}" type="presParOf" srcId="{CDAB28DA-1C49-4D9B-8ED1-0BAD6D14D9FF}" destId="{A271B74C-BD1B-4E6E-AEA2-01D3BB7D6CDE}" srcOrd="4" destOrd="0" presId="urn:microsoft.com/office/officeart/2005/8/layout/hProcess7#3"/>
    <dgm:cxn modelId="{A05303F7-C2FE-489D-ADD6-7B8DB50C9048}" type="presParOf" srcId="{A271B74C-BD1B-4E6E-AEA2-01D3BB7D6CDE}" destId="{E6BDC042-2696-41E3-9AC5-19EAA933916A}" srcOrd="0" destOrd="0" presId="urn:microsoft.com/office/officeart/2005/8/layout/hProcess7#3"/>
    <dgm:cxn modelId="{EEA89CE4-17F2-43C8-8564-0E5D5F98991D}" type="presParOf" srcId="{A271B74C-BD1B-4E6E-AEA2-01D3BB7D6CDE}" destId="{0D4BE3A9-1818-429C-90C4-F15791D150A5}" srcOrd="1" destOrd="0" presId="urn:microsoft.com/office/officeart/2005/8/layout/hProcess7#3"/>
    <dgm:cxn modelId="{F91D572E-9B0E-4BB5-9C0A-9CEB3BDD1ADE}" type="presParOf" srcId="{A271B74C-BD1B-4E6E-AEA2-01D3BB7D6CDE}" destId="{3C105F45-6654-40EE-B9F5-D37722121E25}" srcOrd="2" destOrd="0" presId="urn:microsoft.com/office/officeart/2005/8/layout/hProcess7#3"/>
    <dgm:cxn modelId="{0C579F33-DC4B-4961-AC2C-30D9EF0794FC}" type="presParOf" srcId="{CDAB28DA-1C49-4D9B-8ED1-0BAD6D14D9FF}" destId="{31973139-0B5C-42EF-A89A-E838926D0318}" srcOrd="5" destOrd="0" presId="urn:microsoft.com/office/officeart/2005/8/layout/hProcess7#3"/>
    <dgm:cxn modelId="{53EF7EC9-32B4-47A7-BADA-D1E4F7F598A3}" type="presParOf" srcId="{CDAB28DA-1C49-4D9B-8ED1-0BAD6D14D9FF}" destId="{4D75EB5F-37C7-4FB0-8173-76AF963C0386}" srcOrd="6" destOrd="0" presId="urn:microsoft.com/office/officeart/2005/8/layout/hProcess7#3"/>
    <dgm:cxn modelId="{95EAB615-A801-43A3-8BB9-4876C8D98524}" type="presParOf" srcId="{4D75EB5F-37C7-4FB0-8173-76AF963C0386}" destId="{1E577615-56AA-4FB6-A4AB-677386502105}" srcOrd="0" destOrd="0" presId="urn:microsoft.com/office/officeart/2005/8/layout/hProcess7#3"/>
    <dgm:cxn modelId="{3471BAB6-3D29-4A55-8CCF-15C10A3FA7AA}" type="presParOf" srcId="{4D75EB5F-37C7-4FB0-8173-76AF963C0386}" destId="{B8B1D5D4-F0F9-44D2-86F1-EE3B4991E9D0}" srcOrd="1" destOrd="0" presId="urn:microsoft.com/office/officeart/2005/8/layout/hProcess7#3"/>
    <dgm:cxn modelId="{A23ED913-8A44-401F-ADEA-90CB616085F9}" type="presParOf" srcId="{4D75EB5F-37C7-4FB0-8173-76AF963C0386}" destId="{32982A5B-EF7C-4C7F-A5BF-A85247D960F4}" srcOrd="2" destOrd="0" presId="urn:microsoft.com/office/officeart/2005/8/layout/hProcess7#3"/>
    <dgm:cxn modelId="{E5B3142F-EC7D-4E07-B774-1E94187E7BE7}" type="presParOf" srcId="{CDAB28DA-1C49-4D9B-8ED1-0BAD6D14D9FF}" destId="{C896DF05-A279-4191-8D00-CB5ACFA167AC}" srcOrd="7" destOrd="0" presId="urn:microsoft.com/office/officeart/2005/8/layout/hProcess7#3"/>
    <dgm:cxn modelId="{385D0E0D-FBB6-4443-AC85-8406FB6E377F}" type="presParOf" srcId="{CDAB28DA-1C49-4D9B-8ED1-0BAD6D14D9FF}" destId="{55B92A06-304B-4F44-BC2A-5A8F2314BA35}" srcOrd="8" destOrd="0" presId="urn:microsoft.com/office/officeart/2005/8/layout/hProcess7#3"/>
    <dgm:cxn modelId="{CCE78A1D-8865-443A-8D4D-722917490472}" type="presParOf" srcId="{55B92A06-304B-4F44-BC2A-5A8F2314BA35}" destId="{A5343B30-985A-44F8-A8CD-5B9D817B5429}" srcOrd="0" destOrd="0" presId="urn:microsoft.com/office/officeart/2005/8/layout/hProcess7#3"/>
    <dgm:cxn modelId="{41BAECC3-885E-42D2-A77D-3696512FBBF4}" type="presParOf" srcId="{55B92A06-304B-4F44-BC2A-5A8F2314BA35}" destId="{72C48A78-0573-4A46-B8A5-0FF34DD45AB4}" srcOrd="1" destOrd="0" presId="urn:microsoft.com/office/officeart/2005/8/layout/hProcess7#3"/>
    <dgm:cxn modelId="{14DF6B09-9E82-497D-9076-1BCF49340814}" type="presParOf" srcId="{55B92A06-304B-4F44-BC2A-5A8F2314BA35}" destId="{3A76EF07-0C05-4245-B997-7E1D56155326}" srcOrd="2" destOrd="0" presId="urn:microsoft.com/office/officeart/2005/8/layout/hProcess7#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43D875-7B34-45A3-AED2-3100708FECD4}">
      <dsp:nvSpPr>
        <dsp:cNvPr id="0" name=""/>
        <dsp:cNvSpPr/>
      </dsp:nvSpPr>
      <dsp:spPr>
        <a:xfrm rot="5400000">
          <a:off x="-120183" y="120267"/>
          <a:ext cx="801220" cy="560854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500" kern="1200" dirty="0" smtClean="0"/>
            <a:t> </a:t>
          </a:r>
          <a:endParaRPr lang="it-IT" sz="1500" kern="1200" dirty="0"/>
        </a:p>
      </dsp:txBody>
      <dsp:txXfrm rot="-5400000">
        <a:off x="0" y="280511"/>
        <a:ext cx="560854" cy="240366"/>
      </dsp:txXfrm>
    </dsp:sp>
    <dsp:sp modelId="{4DFCD3A2-B2BF-4676-80FC-166FC329A29D}">
      <dsp:nvSpPr>
        <dsp:cNvPr id="0" name=""/>
        <dsp:cNvSpPr/>
      </dsp:nvSpPr>
      <dsp:spPr>
        <a:xfrm rot="5400000">
          <a:off x="1796536" y="-1235597"/>
          <a:ext cx="520793" cy="299215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600" kern="1200" dirty="0" smtClean="0"/>
            <a:t>Struttura</a:t>
          </a:r>
          <a:endParaRPr lang="it-IT" sz="1600" kern="1200" dirty="0"/>
        </a:p>
      </dsp:txBody>
      <dsp:txXfrm rot="-5400000">
        <a:off x="560855" y="25507"/>
        <a:ext cx="2966733" cy="469947"/>
      </dsp:txXfrm>
    </dsp:sp>
    <dsp:sp modelId="{F1000E43-DDF6-4830-8D5B-D5C56D30B5F9}">
      <dsp:nvSpPr>
        <dsp:cNvPr id="0" name=""/>
        <dsp:cNvSpPr/>
      </dsp:nvSpPr>
      <dsp:spPr>
        <a:xfrm rot="5400000">
          <a:off x="-120183" y="753231"/>
          <a:ext cx="801220" cy="560854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500" kern="1200" dirty="0" smtClean="0"/>
            <a:t> </a:t>
          </a:r>
          <a:endParaRPr lang="it-IT" sz="1500" kern="1200" dirty="0"/>
        </a:p>
      </dsp:txBody>
      <dsp:txXfrm rot="-5400000">
        <a:off x="0" y="913475"/>
        <a:ext cx="560854" cy="240366"/>
      </dsp:txXfrm>
    </dsp:sp>
    <dsp:sp modelId="{73B41586-5775-4E9D-8D0B-EAFCAD86AD3A}">
      <dsp:nvSpPr>
        <dsp:cNvPr id="0" name=""/>
        <dsp:cNvSpPr/>
      </dsp:nvSpPr>
      <dsp:spPr>
        <a:xfrm rot="5400000">
          <a:off x="1796536" y="-602633"/>
          <a:ext cx="520793" cy="299215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600" kern="1200" dirty="0" smtClean="0"/>
            <a:t>Discipline «caratterizzanti»</a:t>
          </a:r>
          <a:endParaRPr lang="it-IT" sz="1600" kern="1200" dirty="0"/>
        </a:p>
      </dsp:txBody>
      <dsp:txXfrm rot="-5400000">
        <a:off x="560855" y="658471"/>
        <a:ext cx="2966733" cy="46994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43D875-7B34-45A3-AED2-3100708FECD4}">
      <dsp:nvSpPr>
        <dsp:cNvPr id="0" name=""/>
        <dsp:cNvSpPr/>
      </dsp:nvSpPr>
      <dsp:spPr>
        <a:xfrm rot="5400000">
          <a:off x="-107182" y="107589"/>
          <a:ext cx="714550" cy="500185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400" kern="1200" dirty="0" smtClean="0"/>
            <a:t> </a:t>
          </a:r>
          <a:endParaRPr lang="it-IT" sz="1400" kern="1200" dirty="0"/>
        </a:p>
      </dsp:txBody>
      <dsp:txXfrm rot="-5400000">
        <a:off x="1" y="250500"/>
        <a:ext cx="500185" cy="214365"/>
      </dsp:txXfrm>
    </dsp:sp>
    <dsp:sp modelId="{4DFCD3A2-B2BF-4676-80FC-166FC329A29D}">
      <dsp:nvSpPr>
        <dsp:cNvPr id="0" name=""/>
        <dsp:cNvSpPr/>
      </dsp:nvSpPr>
      <dsp:spPr>
        <a:xfrm rot="5400000">
          <a:off x="1695704" y="-1195112"/>
          <a:ext cx="464457" cy="285549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600" kern="1200" dirty="0" smtClean="0"/>
            <a:t>Struttura</a:t>
          </a:r>
          <a:endParaRPr lang="it-IT" sz="1600" kern="1200" dirty="0"/>
        </a:p>
      </dsp:txBody>
      <dsp:txXfrm rot="-5400000">
        <a:off x="500185" y="23080"/>
        <a:ext cx="2832823" cy="419111"/>
      </dsp:txXfrm>
    </dsp:sp>
    <dsp:sp modelId="{F1000E43-DDF6-4830-8D5B-D5C56D30B5F9}">
      <dsp:nvSpPr>
        <dsp:cNvPr id="0" name=""/>
        <dsp:cNvSpPr/>
      </dsp:nvSpPr>
      <dsp:spPr>
        <a:xfrm rot="5400000">
          <a:off x="-107182" y="661017"/>
          <a:ext cx="714550" cy="500185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400" kern="1200" dirty="0" smtClean="0"/>
            <a:t> </a:t>
          </a:r>
          <a:endParaRPr lang="it-IT" sz="1400" kern="1200" dirty="0"/>
        </a:p>
      </dsp:txBody>
      <dsp:txXfrm rot="-5400000">
        <a:off x="1" y="803928"/>
        <a:ext cx="500185" cy="214365"/>
      </dsp:txXfrm>
    </dsp:sp>
    <dsp:sp modelId="{73B41586-5775-4E9D-8D0B-EAFCAD86AD3A}">
      <dsp:nvSpPr>
        <dsp:cNvPr id="0" name=""/>
        <dsp:cNvSpPr/>
      </dsp:nvSpPr>
      <dsp:spPr>
        <a:xfrm rot="5400000">
          <a:off x="1695704" y="-641685"/>
          <a:ext cx="464457" cy="285549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600" kern="1200" dirty="0" smtClean="0"/>
            <a:t>Discipline «caratterizzanti»</a:t>
          </a:r>
          <a:endParaRPr lang="it-IT" sz="1600" kern="1200" dirty="0"/>
        </a:p>
      </dsp:txBody>
      <dsp:txXfrm rot="-5400000">
        <a:off x="500185" y="576507"/>
        <a:ext cx="2832823" cy="419111"/>
      </dsp:txXfrm>
    </dsp:sp>
    <dsp:sp modelId="{C58ECDFF-BFAE-4A78-BE04-60887A07DD40}">
      <dsp:nvSpPr>
        <dsp:cNvPr id="0" name=""/>
        <dsp:cNvSpPr/>
      </dsp:nvSpPr>
      <dsp:spPr>
        <a:xfrm rot="5400000">
          <a:off x="-107182" y="1214444"/>
          <a:ext cx="714550" cy="500185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400" kern="1200" dirty="0"/>
        </a:p>
      </dsp:txBody>
      <dsp:txXfrm rot="-5400000">
        <a:off x="1" y="1357355"/>
        <a:ext cx="500185" cy="214365"/>
      </dsp:txXfrm>
    </dsp:sp>
    <dsp:sp modelId="{7822CEB5-A197-4C68-A6B1-1F783A559BE8}">
      <dsp:nvSpPr>
        <dsp:cNvPr id="0" name=""/>
        <dsp:cNvSpPr/>
      </dsp:nvSpPr>
      <dsp:spPr>
        <a:xfrm rot="5400000">
          <a:off x="1695704" y="-88257"/>
          <a:ext cx="464457" cy="285549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600" kern="1200" dirty="0" smtClean="0"/>
            <a:t>Quadri di riferimento</a:t>
          </a:r>
          <a:endParaRPr lang="it-IT" sz="1600" kern="1200" dirty="0"/>
        </a:p>
      </dsp:txBody>
      <dsp:txXfrm rot="-5400000">
        <a:off x="500185" y="1129935"/>
        <a:ext cx="2832823" cy="419111"/>
      </dsp:txXfrm>
    </dsp:sp>
    <dsp:sp modelId="{2CE71B0C-A7BD-4D99-B6AA-1CC1DB47DEF1}">
      <dsp:nvSpPr>
        <dsp:cNvPr id="0" name=""/>
        <dsp:cNvSpPr/>
      </dsp:nvSpPr>
      <dsp:spPr>
        <a:xfrm rot="5400000">
          <a:off x="-107182" y="1767872"/>
          <a:ext cx="714550" cy="500185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400" kern="1200" dirty="0"/>
        </a:p>
      </dsp:txBody>
      <dsp:txXfrm rot="-5400000">
        <a:off x="1" y="1910783"/>
        <a:ext cx="500185" cy="214365"/>
      </dsp:txXfrm>
    </dsp:sp>
    <dsp:sp modelId="{31693200-221D-42CA-9B6F-984C935C32CA}">
      <dsp:nvSpPr>
        <dsp:cNvPr id="0" name=""/>
        <dsp:cNvSpPr/>
      </dsp:nvSpPr>
      <dsp:spPr>
        <a:xfrm rot="5400000">
          <a:off x="1695704" y="465170"/>
          <a:ext cx="464457" cy="285549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600" kern="1200" dirty="0" smtClean="0"/>
            <a:t>Griglie di valutazione</a:t>
          </a:r>
          <a:endParaRPr lang="it-IT" sz="1600" kern="1200" dirty="0"/>
        </a:p>
      </dsp:txBody>
      <dsp:txXfrm rot="-5400000">
        <a:off x="500185" y="1683363"/>
        <a:ext cx="2832823" cy="41911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BB97B5-A93A-4C8C-AB24-17744EF462CD}">
      <dsp:nvSpPr>
        <dsp:cNvPr id="0" name=""/>
        <dsp:cNvSpPr/>
      </dsp:nvSpPr>
      <dsp:spPr>
        <a:xfrm>
          <a:off x="0" y="0"/>
          <a:ext cx="2903599" cy="635358"/>
        </a:xfrm>
        <a:prstGeom prst="roundRect">
          <a:avLst>
            <a:gd name="adj" fmla="val 5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7719" rIns="48895" bIns="0" numCol="1" spcCol="1270" anchor="t" anchorCtr="0">
          <a:noAutofit/>
        </a:bodyPr>
        <a:lstStyle/>
        <a:p>
          <a:pPr lvl="0" algn="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100" kern="1200" dirty="0"/>
        </a:p>
      </dsp:txBody>
      <dsp:txXfrm rot="16200000">
        <a:off x="29863" y="-29863"/>
        <a:ext cx="520993" cy="580719"/>
      </dsp:txXfrm>
    </dsp:sp>
    <dsp:sp modelId="{4E1B56B2-B5CB-4582-9C65-EFC951FC11B0}">
      <dsp:nvSpPr>
        <dsp:cNvPr id="0" name=""/>
        <dsp:cNvSpPr/>
      </dsp:nvSpPr>
      <dsp:spPr>
        <a:xfrm>
          <a:off x="580719" y="0"/>
          <a:ext cx="2163181" cy="635358"/>
        </a:xfrm>
        <a:prstGeom prst="rect">
          <a:avLst/>
        </a:prstGeom>
        <a:noFill/>
        <a:ln w="15875" cap="rnd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9154" rIns="0" bIns="0" numCol="1" spcCol="1270" anchor="t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600" kern="1200" dirty="0" smtClean="0"/>
            <a:t>Conoscenze</a:t>
          </a:r>
          <a:endParaRPr lang="it-IT" sz="2600" kern="1200" dirty="0"/>
        </a:p>
      </dsp:txBody>
      <dsp:txXfrm>
        <a:off x="580719" y="0"/>
        <a:ext cx="2163181" cy="635358"/>
      </dsp:txXfrm>
    </dsp:sp>
    <dsp:sp modelId="{E6BDC042-2696-41E3-9AC5-19EAA933916A}">
      <dsp:nvSpPr>
        <dsp:cNvPr id="0" name=""/>
        <dsp:cNvSpPr/>
      </dsp:nvSpPr>
      <dsp:spPr>
        <a:xfrm>
          <a:off x="3007758" y="0"/>
          <a:ext cx="2903599" cy="635358"/>
        </a:xfrm>
        <a:prstGeom prst="roundRect">
          <a:avLst>
            <a:gd name="adj" fmla="val 5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7719" rIns="48895" bIns="0" numCol="1" spcCol="1270" anchor="t" anchorCtr="0">
          <a:noAutofit/>
        </a:bodyPr>
        <a:lstStyle/>
        <a:p>
          <a:pPr lvl="0" algn="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100" kern="1200" dirty="0"/>
        </a:p>
      </dsp:txBody>
      <dsp:txXfrm rot="16200000">
        <a:off x="3037621" y="-29863"/>
        <a:ext cx="520993" cy="580719"/>
      </dsp:txXfrm>
    </dsp:sp>
    <dsp:sp modelId="{2B698FA0-3AE9-4545-A1C2-4A51FA691E4B}">
      <dsp:nvSpPr>
        <dsp:cNvPr id="0" name=""/>
        <dsp:cNvSpPr/>
      </dsp:nvSpPr>
      <dsp:spPr>
        <a:xfrm rot="5400000">
          <a:off x="2973729" y="326927"/>
          <a:ext cx="93376" cy="435539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105F45-6654-40EE-B9F5-D37722121E25}">
      <dsp:nvSpPr>
        <dsp:cNvPr id="0" name=""/>
        <dsp:cNvSpPr/>
      </dsp:nvSpPr>
      <dsp:spPr>
        <a:xfrm>
          <a:off x="3588478" y="0"/>
          <a:ext cx="2163181" cy="635358"/>
        </a:xfrm>
        <a:prstGeom prst="rect">
          <a:avLst/>
        </a:prstGeom>
        <a:noFill/>
        <a:ln w="15875" cap="rnd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9154" rIns="0" bIns="0" numCol="1" spcCol="1270" anchor="t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600" kern="1200" dirty="0" smtClean="0"/>
            <a:t>Abilità          </a:t>
          </a:r>
          <a:endParaRPr lang="it-IT" sz="2600" kern="1200" dirty="0"/>
        </a:p>
      </dsp:txBody>
      <dsp:txXfrm>
        <a:off x="3588478" y="0"/>
        <a:ext cx="2163181" cy="635358"/>
      </dsp:txXfrm>
    </dsp:sp>
    <dsp:sp modelId="{A5343B30-985A-44F8-A8CD-5B9D817B5429}">
      <dsp:nvSpPr>
        <dsp:cNvPr id="0" name=""/>
        <dsp:cNvSpPr/>
      </dsp:nvSpPr>
      <dsp:spPr>
        <a:xfrm>
          <a:off x="6011125" y="0"/>
          <a:ext cx="2903599" cy="635358"/>
        </a:xfrm>
        <a:prstGeom prst="roundRect">
          <a:avLst>
            <a:gd name="adj" fmla="val 5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7719" rIns="48895" bIns="0" numCol="1" spcCol="1270" anchor="t" anchorCtr="0">
          <a:noAutofit/>
        </a:bodyPr>
        <a:lstStyle/>
        <a:p>
          <a:pPr lvl="0" algn="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100" kern="1200" dirty="0"/>
        </a:p>
      </dsp:txBody>
      <dsp:txXfrm rot="16200000">
        <a:off x="6040988" y="-29863"/>
        <a:ext cx="520993" cy="580719"/>
      </dsp:txXfrm>
    </dsp:sp>
    <dsp:sp modelId="{B8B1D5D4-F0F9-44D2-86F1-EE3B4991E9D0}">
      <dsp:nvSpPr>
        <dsp:cNvPr id="0" name=""/>
        <dsp:cNvSpPr/>
      </dsp:nvSpPr>
      <dsp:spPr>
        <a:xfrm rot="5400000">
          <a:off x="5978955" y="326927"/>
          <a:ext cx="93376" cy="435539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A76EF07-0C05-4245-B997-7E1D56155326}">
      <dsp:nvSpPr>
        <dsp:cNvPr id="0" name=""/>
        <dsp:cNvSpPr/>
      </dsp:nvSpPr>
      <dsp:spPr>
        <a:xfrm>
          <a:off x="6591845" y="0"/>
          <a:ext cx="2163181" cy="635358"/>
        </a:xfrm>
        <a:prstGeom prst="rect">
          <a:avLst/>
        </a:prstGeom>
        <a:noFill/>
        <a:ln w="15875" cap="rnd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9154" rIns="0" bIns="0" numCol="1" spcCol="1270" anchor="t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600" kern="1200" dirty="0" smtClean="0"/>
            <a:t>Competenze</a:t>
          </a:r>
          <a:endParaRPr lang="it-IT" sz="2600" kern="1200" dirty="0"/>
        </a:p>
      </dsp:txBody>
      <dsp:txXfrm>
        <a:off x="6591845" y="0"/>
        <a:ext cx="2163181" cy="63535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BB97B5-A93A-4C8C-AB24-17744EF462CD}">
      <dsp:nvSpPr>
        <dsp:cNvPr id="0" name=""/>
        <dsp:cNvSpPr/>
      </dsp:nvSpPr>
      <dsp:spPr>
        <a:xfrm>
          <a:off x="0" y="0"/>
          <a:ext cx="2903599" cy="635358"/>
        </a:xfrm>
        <a:prstGeom prst="roundRect">
          <a:avLst>
            <a:gd name="adj" fmla="val 5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7719" rIns="48895" bIns="0" numCol="1" spcCol="1270" anchor="t" anchorCtr="0">
          <a:noAutofit/>
        </a:bodyPr>
        <a:lstStyle/>
        <a:p>
          <a:pPr lvl="0" algn="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100" kern="1200" dirty="0"/>
        </a:p>
      </dsp:txBody>
      <dsp:txXfrm rot="16200000">
        <a:off x="29863" y="-29863"/>
        <a:ext cx="520993" cy="580719"/>
      </dsp:txXfrm>
    </dsp:sp>
    <dsp:sp modelId="{4E1B56B2-B5CB-4582-9C65-EFC951FC11B0}">
      <dsp:nvSpPr>
        <dsp:cNvPr id="0" name=""/>
        <dsp:cNvSpPr/>
      </dsp:nvSpPr>
      <dsp:spPr>
        <a:xfrm>
          <a:off x="580719" y="0"/>
          <a:ext cx="2163181" cy="635358"/>
        </a:xfrm>
        <a:prstGeom prst="rect">
          <a:avLst/>
        </a:prstGeom>
        <a:noFill/>
        <a:ln w="15875" cap="rnd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9154" rIns="0" bIns="0" numCol="1" spcCol="1270" anchor="t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600" kern="1200" dirty="0" smtClean="0"/>
            <a:t>Conoscenze</a:t>
          </a:r>
          <a:endParaRPr lang="it-IT" sz="2600" kern="1200" dirty="0"/>
        </a:p>
      </dsp:txBody>
      <dsp:txXfrm>
        <a:off x="580719" y="0"/>
        <a:ext cx="2163181" cy="635358"/>
      </dsp:txXfrm>
    </dsp:sp>
    <dsp:sp modelId="{E6BDC042-2696-41E3-9AC5-19EAA933916A}">
      <dsp:nvSpPr>
        <dsp:cNvPr id="0" name=""/>
        <dsp:cNvSpPr/>
      </dsp:nvSpPr>
      <dsp:spPr>
        <a:xfrm>
          <a:off x="3007758" y="0"/>
          <a:ext cx="2903599" cy="635358"/>
        </a:xfrm>
        <a:prstGeom prst="roundRect">
          <a:avLst>
            <a:gd name="adj" fmla="val 5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7719" rIns="48895" bIns="0" numCol="1" spcCol="1270" anchor="t" anchorCtr="0">
          <a:noAutofit/>
        </a:bodyPr>
        <a:lstStyle/>
        <a:p>
          <a:pPr lvl="0" algn="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100" kern="1200" dirty="0"/>
        </a:p>
      </dsp:txBody>
      <dsp:txXfrm rot="16200000">
        <a:off x="3037621" y="-29863"/>
        <a:ext cx="520993" cy="580719"/>
      </dsp:txXfrm>
    </dsp:sp>
    <dsp:sp modelId="{2B698FA0-3AE9-4545-A1C2-4A51FA691E4B}">
      <dsp:nvSpPr>
        <dsp:cNvPr id="0" name=""/>
        <dsp:cNvSpPr/>
      </dsp:nvSpPr>
      <dsp:spPr>
        <a:xfrm rot="5400000">
          <a:off x="2973729" y="326927"/>
          <a:ext cx="93376" cy="435539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105F45-6654-40EE-B9F5-D37722121E25}">
      <dsp:nvSpPr>
        <dsp:cNvPr id="0" name=""/>
        <dsp:cNvSpPr/>
      </dsp:nvSpPr>
      <dsp:spPr>
        <a:xfrm>
          <a:off x="3588478" y="0"/>
          <a:ext cx="2163181" cy="635358"/>
        </a:xfrm>
        <a:prstGeom prst="rect">
          <a:avLst/>
        </a:prstGeom>
        <a:noFill/>
        <a:ln w="15875" cap="rnd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9154" rIns="0" bIns="0" numCol="1" spcCol="1270" anchor="t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600" kern="1200" dirty="0" smtClean="0"/>
            <a:t>Abilità          </a:t>
          </a:r>
          <a:endParaRPr lang="it-IT" sz="2600" kern="1200" dirty="0"/>
        </a:p>
      </dsp:txBody>
      <dsp:txXfrm>
        <a:off x="3588478" y="0"/>
        <a:ext cx="2163181" cy="635358"/>
      </dsp:txXfrm>
    </dsp:sp>
    <dsp:sp modelId="{A5343B30-985A-44F8-A8CD-5B9D817B5429}">
      <dsp:nvSpPr>
        <dsp:cNvPr id="0" name=""/>
        <dsp:cNvSpPr/>
      </dsp:nvSpPr>
      <dsp:spPr>
        <a:xfrm>
          <a:off x="6011125" y="0"/>
          <a:ext cx="2903599" cy="635358"/>
        </a:xfrm>
        <a:prstGeom prst="roundRect">
          <a:avLst>
            <a:gd name="adj" fmla="val 5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7719" rIns="48895" bIns="0" numCol="1" spcCol="1270" anchor="t" anchorCtr="0">
          <a:noAutofit/>
        </a:bodyPr>
        <a:lstStyle/>
        <a:p>
          <a:pPr lvl="0" algn="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100" kern="1200" dirty="0"/>
        </a:p>
      </dsp:txBody>
      <dsp:txXfrm rot="16200000">
        <a:off x="6040988" y="-29863"/>
        <a:ext cx="520993" cy="580719"/>
      </dsp:txXfrm>
    </dsp:sp>
    <dsp:sp modelId="{B8B1D5D4-F0F9-44D2-86F1-EE3B4991E9D0}">
      <dsp:nvSpPr>
        <dsp:cNvPr id="0" name=""/>
        <dsp:cNvSpPr/>
      </dsp:nvSpPr>
      <dsp:spPr>
        <a:xfrm rot="5400000">
          <a:off x="5978955" y="326927"/>
          <a:ext cx="93376" cy="435539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A76EF07-0C05-4245-B997-7E1D56155326}">
      <dsp:nvSpPr>
        <dsp:cNvPr id="0" name=""/>
        <dsp:cNvSpPr/>
      </dsp:nvSpPr>
      <dsp:spPr>
        <a:xfrm>
          <a:off x="6591845" y="0"/>
          <a:ext cx="2163181" cy="635358"/>
        </a:xfrm>
        <a:prstGeom prst="rect">
          <a:avLst/>
        </a:prstGeom>
        <a:noFill/>
        <a:ln w="15875" cap="rnd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9154" rIns="0" bIns="0" numCol="1" spcCol="1270" anchor="t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600" kern="1200" dirty="0" smtClean="0"/>
            <a:t>Competenze</a:t>
          </a:r>
          <a:endParaRPr lang="it-IT" sz="2600" kern="1200" dirty="0"/>
        </a:p>
      </dsp:txBody>
      <dsp:txXfrm>
        <a:off x="6591845" y="0"/>
        <a:ext cx="2163181" cy="63535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BB97B5-A93A-4C8C-AB24-17744EF462CD}">
      <dsp:nvSpPr>
        <dsp:cNvPr id="0" name=""/>
        <dsp:cNvSpPr/>
      </dsp:nvSpPr>
      <dsp:spPr>
        <a:xfrm>
          <a:off x="0" y="0"/>
          <a:ext cx="2903599" cy="635358"/>
        </a:xfrm>
        <a:prstGeom prst="roundRect">
          <a:avLst>
            <a:gd name="adj" fmla="val 5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7719" rIns="48895" bIns="0" numCol="1" spcCol="1270" anchor="t" anchorCtr="0">
          <a:noAutofit/>
        </a:bodyPr>
        <a:lstStyle/>
        <a:p>
          <a:pPr lvl="0" algn="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100" kern="1200" dirty="0"/>
        </a:p>
      </dsp:txBody>
      <dsp:txXfrm rot="16200000">
        <a:off x="29863" y="-29863"/>
        <a:ext cx="520993" cy="580719"/>
      </dsp:txXfrm>
    </dsp:sp>
    <dsp:sp modelId="{4E1B56B2-B5CB-4582-9C65-EFC951FC11B0}">
      <dsp:nvSpPr>
        <dsp:cNvPr id="0" name=""/>
        <dsp:cNvSpPr/>
      </dsp:nvSpPr>
      <dsp:spPr>
        <a:xfrm>
          <a:off x="580719" y="0"/>
          <a:ext cx="2163181" cy="635358"/>
        </a:xfrm>
        <a:prstGeom prst="rect">
          <a:avLst/>
        </a:prstGeom>
        <a:noFill/>
        <a:ln w="15875" cap="rnd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9154" rIns="0" bIns="0" numCol="1" spcCol="1270" anchor="t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600" kern="1200" dirty="0" smtClean="0"/>
            <a:t>Conoscenze</a:t>
          </a:r>
          <a:endParaRPr lang="it-IT" sz="2600" kern="1200" dirty="0"/>
        </a:p>
      </dsp:txBody>
      <dsp:txXfrm>
        <a:off x="580719" y="0"/>
        <a:ext cx="2163181" cy="635358"/>
      </dsp:txXfrm>
    </dsp:sp>
    <dsp:sp modelId="{E6BDC042-2696-41E3-9AC5-19EAA933916A}">
      <dsp:nvSpPr>
        <dsp:cNvPr id="0" name=""/>
        <dsp:cNvSpPr/>
      </dsp:nvSpPr>
      <dsp:spPr>
        <a:xfrm>
          <a:off x="3007758" y="0"/>
          <a:ext cx="2903599" cy="635358"/>
        </a:xfrm>
        <a:prstGeom prst="roundRect">
          <a:avLst>
            <a:gd name="adj" fmla="val 5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7719" rIns="48895" bIns="0" numCol="1" spcCol="1270" anchor="t" anchorCtr="0">
          <a:noAutofit/>
        </a:bodyPr>
        <a:lstStyle/>
        <a:p>
          <a:pPr lvl="0" algn="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100" kern="1200" dirty="0"/>
        </a:p>
      </dsp:txBody>
      <dsp:txXfrm rot="16200000">
        <a:off x="3037621" y="-29863"/>
        <a:ext cx="520993" cy="580719"/>
      </dsp:txXfrm>
    </dsp:sp>
    <dsp:sp modelId="{2B698FA0-3AE9-4545-A1C2-4A51FA691E4B}">
      <dsp:nvSpPr>
        <dsp:cNvPr id="0" name=""/>
        <dsp:cNvSpPr/>
      </dsp:nvSpPr>
      <dsp:spPr>
        <a:xfrm rot="5400000">
          <a:off x="2973729" y="326927"/>
          <a:ext cx="93376" cy="435539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105F45-6654-40EE-B9F5-D37722121E25}">
      <dsp:nvSpPr>
        <dsp:cNvPr id="0" name=""/>
        <dsp:cNvSpPr/>
      </dsp:nvSpPr>
      <dsp:spPr>
        <a:xfrm>
          <a:off x="3588478" y="0"/>
          <a:ext cx="2163181" cy="635358"/>
        </a:xfrm>
        <a:prstGeom prst="rect">
          <a:avLst/>
        </a:prstGeom>
        <a:noFill/>
        <a:ln w="15875" cap="rnd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9154" rIns="0" bIns="0" numCol="1" spcCol="1270" anchor="t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600" kern="1200" dirty="0" smtClean="0"/>
            <a:t>Abilità          </a:t>
          </a:r>
          <a:endParaRPr lang="it-IT" sz="2600" kern="1200" dirty="0"/>
        </a:p>
      </dsp:txBody>
      <dsp:txXfrm>
        <a:off x="3588478" y="0"/>
        <a:ext cx="2163181" cy="635358"/>
      </dsp:txXfrm>
    </dsp:sp>
    <dsp:sp modelId="{A5343B30-985A-44F8-A8CD-5B9D817B5429}">
      <dsp:nvSpPr>
        <dsp:cNvPr id="0" name=""/>
        <dsp:cNvSpPr/>
      </dsp:nvSpPr>
      <dsp:spPr>
        <a:xfrm>
          <a:off x="6011125" y="0"/>
          <a:ext cx="2903599" cy="635358"/>
        </a:xfrm>
        <a:prstGeom prst="roundRect">
          <a:avLst>
            <a:gd name="adj" fmla="val 5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7719" rIns="48895" bIns="0" numCol="1" spcCol="1270" anchor="t" anchorCtr="0">
          <a:noAutofit/>
        </a:bodyPr>
        <a:lstStyle/>
        <a:p>
          <a:pPr lvl="0" algn="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100" kern="1200" dirty="0"/>
        </a:p>
      </dsp:txBody>
      <dsp:txXfrm rot="16200000">
        <a:off x="6040988" y="-29863"/>
        <a:ext cx="520993" cy="580719"/>
      </dsp:txXfrm>
    </dsp:sp>
    <dsp:sp modelId="{B8B1D5D4-F0F9-44D2-86F1-EE3B4991E9D0}">
      <dsp:nvSpPr>
        <dsp:cNvPr id="0" name=""/>
        <dsp:cNvSpPr/>
      </dsp:nvSpPr>
      <dsp:spPr>
        <a:xfrm rot="5400000">
          <a:off x="5978955" y="326927"/>
          <a:ext cx="93376" cy="435539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A76EF07-0C05-4245-B997-7E1D56155326}">
      <dsp:nvSpPr>
        <dsp:cNvPr id="0" name=""/>
        <dsp:cNvSpPr/>
      </dsp:nvSpPr>
      <dsp:spPr>
        <a:xfrm>
          <a:off x="6591845" y="0"/>
          <a:ext cx="2163181" cy="635358"/>
        </a:xfrm>
        <a:prstGeom prst="rect">
          <a:avLst/>
        </a:prstGeom>
        <a:noFill/>
        <a:ln w="15875" cap="rnd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9154" rIns="0" bIns="0" numCol="1" spcCol="1270" anchor="t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600" kern="1200" dirty="0" smtClean="0"/>
            <a:t>Competenze</a:t>
          </a:r>
          <a:endParaRPr lang="it-IT" sz="2600" kern="1200" dirty="0"/>
        </a:p>
      </dsp:txBody>
      <dsp:txXfrm>
        <a:off x="6591845" y="0"/>
        <a:ext cx="2163181" cy="6353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7#1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7#2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7#3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DDAE6F-18BF-49C6-BEF4-5D7BDEF10A8B}" type="datetimeFigureOut">
              <a:rPr lang="it-IT" smtClean="0"/>
              <a:pPr/>
              <a:t>03/07/18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E21B55-88CB-401B-8453-564F397BF16A}" type="slidenum">
              <a:rPr lang="it-IT" smtClean="0"/>
              <a:pPr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162558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E21B55-88CB-401B-8453-564F397BF16A}" type="slidenum">
              <a:rPr lang="it-IT" smtClean="0"/>
              <a:pPr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833253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23108-00BB-48B5-B8D3-956A883494FB}" type="datetime1">
              <a:rPr lang="en-US" smtClean="0"/>
              <a:pPr/>
              <a:t>03/07/18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D.T. Massimo Esposito - D.G. per gli Ordinamenti Scolastici e la Valutazione del Sistema Nazionale di Istruzione</a:t>
            </a:r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‹n.›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7BDA8-8AEB-4982-A0E5-BE94E9F8B1A4}" type="datetime1">
              <a:rPr lang="en-US" smtClean="0"/>
              <a:pPr/>
              <a:t>03/07/18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D.T. Massimo Esposito - D.G. per gli Ordinamenti Scolastici e la Valutazione del Sistema Nazionale di Istruzione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DEE95-5A38-45EC-B6C9-B62E655B0F69}" type="datetime1">
              <a:rPr lang="en-US" smtClean="0"/>
              <a:pPr/>
              <a:t>03/07/18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D.T. Massimo Esposito - D.G. per gli Ordinamenti Scolastici e la Valutazione del Sistema Nazionale di Istruzione</a:t>
            </a:r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‹n.›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C0AA5-7B44-4D25-B439-57CB9D2606EE}" type="datetime1">
              <a:rPr lang="en-US" smtClean="0"/>
              <a:pPr/>
              <a:t>03/07/18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D.T. Massimo Esposito - D.G. per gli Ordinamenti Scolastici e la Valutazione del Sistema Nazionale di Istruzione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 cita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58FDA-33F6-45BD-9791-1399BCCFAA08}" type="datetime1">
              <a:rPr lang="en-US" smtClean="0"/>
              <a:pPr/>
              <a:t>03/07/18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D.T. Massimo Esposito - D.G. per gli Ordinamenti Scolastici e la Valutazione del Sistema Nazionale di Istruzione</a:t>
            </a:r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‹n.›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1869B-EF69-40F3-A915-915B0781BAD2}" type="datetime1">
              <a:rPr lang="en-US" smtClean="0"/>
              <a:pPr/>
              <a:t>03/07/18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D.T. Massimo Esposito - D.G. per gli Ordinamenti Scolastici e la Valutazione del Sistema Nazionale di Istruzione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A5098-B4A2-4FC9-B385-ECFD8DBBDE48}" type="datetime1">
              <a:rPr lang="en-US" smtClean="0"/>
              <a:pPr/>
              <a:t>03/07/18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D.T. Massimo Esposito - D.G. per gli Ordinamenti Scolastici e la Valutazione del Sistema Nazionale di Istruzione</a:t>
            </a:r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217A2-81B9-4F08-9DFA-08FB1C1928FA}" type="datetime1">
              <a:rPr lang="en-US" smtClean="0"/>
              <a:pPr/>
              <a:t>03/07/18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D.T. Massimo Esposito - D.G. per gli Ordinamenti Scolastici e la Valutazione del Sistema Nazionale di Istruzione</a:t>
            </a:r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1BEF8-B01D-4CC7-B5AA-3B1A931F756F}" type="datetime1">
              <a:rPr lang="en-US" smtClean="0"/>
              <a:pPr/>
              <a:t>03/07/18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D.T. Massimo Esposito - D.G. per gli Ordinamenti Scolastici e la Valutazione del Sistema Nazionale di Istruzione</a:t>
            </a:r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0B2A-DFE8-4A73-9DFE-C0D741E2CC9A}" type="datetime1">
              <a:rPr lang="en-US" smtClean="0"/>
              <a:pPr/>
              <a:t>03/07/18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D.T. Massimo Esposito - D.G. per gli Ordinamenti Scolastici e la Valutazione del Sistema Nazionale di Istruzione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17EB9-A3F8-4A49-AE5E-6E48C7442A68}" type="datetime1">
              <a:rPr lang="en-US" smtClean="0"/>
              <a:pPr/>
              <a:t>03/07/18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D.T. Massimo Esposito - D.G. per gli Ordinamenti Scolastici e la Valutazione del Sistema Nazionale di Istruzione</a:t>
            </a:r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6DECF-2C24-4C63-910B-14107F73A527}" type="datetime1">
              <a:rPr lang="en-US" smtClean="0"/>
              <a:pPr/>
              <a:t>03/07/18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D.T. Massimo Esposito - D.G. per gli Ordinamenti Scolastici e la Valutazione del Sistema Nazionale di Istruzione</a:t>
            </a:r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78502-5BEA-4A8D-9F23-58B9BE204E8C}" type="datetime1">
              <a:rPr lang="en-US" smtClean="0"/>
              <a:pPr/>
              <a:t>03/07/18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D.T. Massimo Esposito - D.G. per gli Ordinamenti Scolastici e la Valutazione del Sistema Nazionale di Istruzione</a:t>
            </a:r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71512-19F3-4DCB-8F38-D23ED6C012D7}" type="datetime1">
              <a:rPr lang="en-US" smtClean="0"/>
              <a:pPr/>
              <a:t>03/07/18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D.T. Massimo Esposito - D.G. per gli Ordinamenti Scolastici e la Valutazione del Sistema Nazionale di Istruzione</a:t>
            </a:r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C4DE0-9062-4F41-B378-9C9D9B949F58}" type="datetime1">
              <a:rPr lang="en-US" smtClean="0"/>
              <a:pPr/>
              <a:t>03/07/18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D.T. Massimo Esposito - D.G. per gli Ordinamenti Scolastici e la Valutazione del Sistema Nazionale di Istruzione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93F60-F1F5-4879-84B5-093824E32AF3}" type="datetime1">
              <a:rPr lang="en-US" smtClean="0"/>
              <a:pPr/>
              <a:t>03/07/18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D.T. Massimo Esposito - D.G. per gli Ordinamenti Scolastici e la Valutazione del Sistema Nazionale di Istruzione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7DA656-4601-4F62-BFE9-BFD401B9C616}" type="datetime1">
              <a:rPr lang="en-US" smtClean="0"/>
              <a:pPr/>
              <a:t>03/07/18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D.T. Massimo Esposito - D.G. per gli Ordinamenti Scolastici e la Valutazione del Sistema Nazionale di Istruzione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Relationship Id="rId3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7" Type="http://schemas.openxmlformats.org/officeDocument/2006/relationships/diagramData" Target="../diagrams/data2.xml"/><Relationship Id="rId8" Type="http://schemas.openxmlformats.org/officeDocument/2006/relationships/diagramLayout" Target="../diagrams/layout2.xml"/><Relationship Id="rId9" Type="http://schemas.openxmlformats.org/officeDocument/2006/relationships/diagramQuickStyle" Target="../diagrams/quickStyle2.xml"/><Relationship Id="rId10" Type="http://schemas.openxmlformats.org/officeDocument/2006/relationships/diagramColors" Target="../diagrams/colors2.xml"/><Relationship Id="rId11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4" Type="http://schemas.openxmlformats.org/officeDocument/2006/relationships/diagramQuickStyle" Target="../diagrams/quickStyle4.xml"/><Relationship Id="rId5" Type="http://schemas.openxmlformats.org/officeDocument/2006/relationships/diagramColors" Target="../diagrams/colors4.xml"/><Relationship Id="rId6" Type="http://schemas.microsoft.com/office/2007/relationships/diagramDrawing" Target="../diagrams/drawing4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4" Type="http://schemas.openxmlformats.org/officeDocument/2006/relationships/diagramQuickStyle" Target="../diagrams/quickStyle5.xml"/><Relationship Id="rId5" Type="http://schemas.openxmlformats.org/officeDocument/2006/relationships/diagramColors" Target="../diagrams/colors5.xml"/><Relationship Id="rId6" Type="http://schemas.microsoft.com/office/2007/relationships/diagramDrawing" Target="../diagrams/drawing5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406107" y="1012513"/>
            <a:ext cx="10627742" cy="1686451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La matematica applicata nella scuola secondaria e nell’esame di Stato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Roma, 3 luglio 2018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D.T. Massimo Esposito - D.G. per gli Ordinamenti Scolastici e la Valutazione del Sistema Nazionale di Istruzione </a:t>
            </a:r>
            <a:endParaRPr lang="en-US" dirty="0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9212" y="3063013"/>
            <a:ext cx="6238875" cy="581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15793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79687"/>
          </a:xfrm>
        </p:spPr>
        <p:txBody>
          <a:bodyPr/>
          <a:lstStyle/>
          <a:p>
            <a:r>
              <a:rPr lang="it-IT" dirty="0" smtClean="0"/>
              <a:t>Criteri per la redazione della prova</a:t>
            </a:r>
            <a:endParaRPr lang="it-IT" dirty="0"/>
          </a:p>
        </p:txBody>
      </p:sp>
      <p:sp>
        <p:nvSpPr>
          <p:cNvPr id="5" name="Segnaposto contenuto 2"/>
          <p:cNvSpPr txBox="1">
            <a:spLocks/>
          </p:cNvSpPr>
          <p:nvPr/>
        </p:nvSpPr>
        <p:spPr>
          <a:xfrm>
            <a:off x="2151329" y="1512637"/>
            <a:ext cx="8915400" cy="464927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it-IT" b="1" dirty="0" smtClean="0">
                <a:solidFill>
                  <a:srgbClr val="FF0000"/>
                </a:solidFill>
              </a:rPr>
              <a:t>Coerenza</a:t>
            </a:r>
            <a:r>
              <a:rPr lang="it-IT" dirty="0" smtClean="0"/>
              <a:t> </a:t>
            </a:r>
            <a:r>
              <a:rPr lang="it-IT" dirty="0"/>
              <a:t>con le Indicazioni nazionali: i due problemi, pur riguardando </a:t>
            </a:r>
            <a:r>
              <a:rPr lang="it-IT" dirty="0" smtClean="0"/>
              <a:t>gli stessi </a:t>
            </a:r>
            <a:r>
              <a:rPr lang="it-IT" i="1" dirty="0"/>
              <a:t>concetti</a:t>
            </a:r>
            <a:r>
              <a:rPr lang="it-IT" dirty="0"/>
              <a:t> e </a:t>
            </a:r>
            <a:r>
              <a:rPr lang="it-IT" i="1" dirty="0"/>
              <a:t>metodi</a:t>
            </a:r>
            <a:r>
              <a:rPr lang="it-IT" dirty="0"/>
              <a:t>, sono differenti nell’impostazione. Uno è </a:t>
            </a:r>
            <a:r>
              <a:rPr lang="it-IT" dirty="0" smtClean="0"/>
              <a:t>interamente «</a:t>
            </a:r>
            <a:r>
              <a:rPr lang="it-IT" i="1" dirty="0"/>
              <a:t>interno alla disciplina</a:t>
            </a:r>
            <a:r>
              <a:rPr lang="it-IT" dirty="0"/>
              <a:t>», l’altro fa riferimento a una situazione reale o realistica</a:t>
            </a:r>
            <a:r>
              <a:rPr lang="it-IT" dirty="0" smtClean="0"/>
              <a:t>, e </a:t>
            </a:r>
            <a:r>
              <a:rPr lang="it-IT" dirty="0"/>
              <a:t>richiede la costruzione o l’analisi di un (semplice) modello </a:t>
            </a:r>
            <a:r>
              <a:rPr lang="it-IT" dirty="0" smtClean="0"/>
              <a:t>matematico</a:t>
            </a:r>
          </a:p>
          <a:p>
            <a:pPr algn="just"/>
            <a:r>
              <a:rPr lang="it-IT" b="1" dirty="0">
                <a:solidFill>
                  <a:srgbClr val="FF0000"/>
                </a:solidFill>
              </a:rPr>
              <a:t>Differenziazione</a:t>
            </a:r>
            <a:r>
              <a:rPr lang="it-IT" dirty="0"/>
              <a:t>: i problemi solitamente contengono quattro consegne, di </a:t>
            </a:r>
            <a:r>
              <a:rPr lang="it-IT" dirty="0" smtClean="0"/>
              <a:t>cui una </a:t>
            </a:r>
            <a:r>
              <a:rPr lang="it-IT" dirty="0"/>
              <a:t>più «sfidante», onde dar modo agli studenti di misurarsi con livelli </a:t>
            </a:r>
            <a:r>
              <a:rPr lang="it-IT" dirty="0" smtClean="0"/>
              <a:t>differenti di </a:t>
            </a:r>
            <a:r>
              <a:rPr lang="it-IT" dirty="0"/>
              <a:t>ragionamento </a:t>
            </a:r>
            <a:r>
              <a:rPr lang="it-IT" dirty="0" smtClean="0"/>
              <a:t>matematico</a:t>
            </a:r>
            <a:endParaRPr lang="it-IT" dirty="0"/>
          </a:p>
          <a:p>
            <a:r>
              <a:rPr lang="it-IT" b="1" dirty="0" smtClean="0">
                <a:solidFill>
                  <a:srgbClr val="FF0000"/>
                </a:solidFill>
              </a:rPr>
              <a:t>Connessione «lasca»</a:t>
            </a:r>
            <a:r>
              <a:rPr lang="it-IT" dirty="0" smtClean="0"/>
              <a:t> tra le consegne</a:t>
            </a:r>
            <a:endParaRPr lang="it-IT" dirty="0"/>
          </a:p>
          <a:p>
            <a:pPr algn="just"/>
            <a:r>
              <a:rPr lang="it-IT" b="1" dirty="0" smtClean="0">
                <a:solidFill>
                  <a:srgbClr val="FF0000"/>
                </a:solidFill>
              </a:rPr>
              <a:t>Completezza</a:t>
            </a:r>
            <a:r>
              <a:rPr lang="it-IT" dirty="0" smtClean="0"/>
              <a:t> </a:t>
            </a:r>
            <a:r>
              <a:rPr lang="it-IT" dirty="0"/>
              <a:t>dei contenuti: i dieci quesiti sono formulati in modo da </a:t>
            </a:r>
            <a:r>
              <a:rPr lang="it-IT" dirty="0" smtClean="0"/>
              <a:t>coprire tutte </a:t>
            </a:r>
            <a:r>
              <a:rPr lang="it-IT" dirty="0"/>
              <a:t>le aree di contenuti che le Indicazioni riportano per il quinto anno: </a:t>
            </a:r>
            <a:r>
              <a:rPr lang="it-IT" dirty="0" smtClean="0"/>
              <a:t>calcolo infinitesimale </a:t>
            </a:r>
            <a:r>
              <a:rPr lang="it-IT" dirty="0"/>
              <a:t>(maggiormente rappresentato), elementi di base della </a:t>
            </a:r>
            <a:r>
              <a:rPr lang="it-IT" dirty="0" smtClean="0"/>
              <a:t>geometria analitica </a:t>
            </a:r>
            <a:r>
              <a:rPr lang="it-IT" dirty="0"/>
              <a:t>nello spazio, distribuzioni discrete e continue di </a:t>
            </a:r>
            <a:r>
              <a:rPr lang="it-IT" dirty="0" smtClean="0"/>
              <a:t>probabilità</a:t>
            </a:r>
            <a:endParaRPr lang="it-IT" dirty="0"/>
          </a:p>
          <a:p>
            <a:pPr algn="just"/>
            <a:r>
              <a:rPr lang="it-IT" b="1" dirty="0" smtClean="0">
                <a:solidFill>
                  <a:srgbClr val="FF0000"/>
                </a:solidFill>
              </a:rPr>
              <a:t>Gradualità</a:t>
            </a:r>
            <a:r>
              <a:rPr lang="it-IT" dirty="0"/>
              <a:t>: i quesiti sono distribuiti per livelli di difficoltà, in modo da </a:t>
            </a:r>
            <a:r>
              <a:rPr lang="it-IT" dirty="0" smtClean="0"/>
              <a:t>consentire al </a:t>
            </a:r>
            <a:r>
              <a:rPr lang="it-IT" dirty="0"/>
              <a:t>maggior numero possibile di studenti di affrontare con successo la prova.</a:t>
            </a:r>
          </a:p>
          <a:p>
            <a:pPr marL="0" indent="0">
              <a:buNone/>
            </a:pPr>
            <a:endParaRPr lang="it-IT" dirty="0" smtClean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D.T. Massimo Esposito - D.G. per gli Ordinamenti Scolastici e la Valutazione del Sistema Nazionale di Istruzione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85427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79687"/>
          </a:xfrm>
        </p:spPr>
        <p:txBody>
          <a:bodyPr/>
          <a:lstStyle/>
          <a:p>
            <a:r>
              <a:rPr lang="it-IT" dirty="0" smtClean="0"/>
              <a:t>Rubrica di valutazione MIUR</a:t>
            </a:r>
            <a:endParaRPr lang="it-IT" dirty="0"/>
          </a:p>
        </p:txBody>
      </p:sp>
      <p:sp>
        <p:nvSpPr>
          <p:cNvPr id="5" name="Segnaposto contenuto 2"/>
          <p:cNvSpPr txBox="1">
            <a:spLocks/>
          </p:cNvSpPr>
          <p:nvPr/>
        </p:nvSpPr>
        <p:spPr>
          <a:xfrm>
            <a:off x="2151329" y="1512637"/>
            <a:ext cx="8915400" cy="464927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it-IT" b="1" dirty="0" smtClean="0">
                <a:solidFill>
                  <a:srgbClr val="FF0000"/>
                </a:solidFill>
              </a:rPr>
              <a:t>Comprendere</a:t>
            </a:r>
            <a:r>
              <a:rPr lang="it-IT" dirty="0"/>
              <a:t> </a:t>
            </a:r>
            <a:endParaRPr lang="it-IT" dirty="0" smtClean="0"/>
          </a:p>
          <a:p>
            <a:pPr marL="0" indent="0" algn="just">
              <a:buNone/>
            </a:pPr>
            <a:r>
              <a:rPr lang="it-IT" dirty="0" smtClean="0"/>
              <a:t>«</a:t>
            </a:r>
            <a:r>
              <a:rPr lang="it-IT" i="1" dirty="0" smtClean="0"/>
              <a:t>Analizzare </a:t>
            </a:r>
            <a:r>
              <a:rPr lang="it-IT" i="1" dirty="0"/>
              <a:t>la situazione problematica. Identificare i dati ed interpretarli. Effettuare gli eventuali collegamenti e adoperare i codici grafico-simbolici necessari</a:t>
            </a:r>
            <a:r>
              <a:rPr lang="it-IT" dirty="0" smtClean="0"/>
              <a:t>.»</a:t>
            </a:r>
          </a:p>
          <a:p>
            <a:pPr algn="just"/>
            <a:r>
              <a:rPr lang="it-IT" b="1" dirty="0" smtClean="0">
                <a:solidFill>
                  <a:srgbClr val="FF0000"/>
                </a:solidFill>
              </a:rPr>
              <a:t>Individuare</a:t>
            </a:r>
            <a:r>
              <a:rPr lang="it-IT" dirty="0"/>
              <a:t> </a:t>
            </a:r>
            <a:endParaRPr lang="it-IT" dirty="0" smtClean="0"/>
          </a:p>
          <a:p>
            <a:pPr marL="0" indent="0" algn="just">
              <a:buNone/>
            </a:pPr>
            <a:r>
              <a:rPr lang="it-IT" dirty="0" smtClean="0"/>
              <a:t>«</a:t>
            </a:r>
            <a:r>
              <a:rPr lang="it-IT" i="1" dirty="0" smtClean="0"/>
              <a:t>Conoscere </a:t>
            </a:r>
            <a:r>
              <a:rPr lang="it-IT" i="1" dirty="0"/>
              <a:t>i concetti matematici utili alla soluzione. Analizzare possibili strategie risolutive ed individuare la strategia più adatta</a:t>
            </a:r>
            <a:r>
              <a:rPr lang="it-IT" dirty="0" smtClean="0"/>
              <a:t>.»</a:t>
            </a:r>
            <a:endParaRPr lang="it-IT" dirty="0"/>
          </a:p>
          <a:p>
            <a:r>
              <a:rPr lang="it-IT" b="1" dirty="0" smtClean="0">
                <a:solidFill>
                  <a:srgbClr val="FF0000"/>
                </a:solidFill>
              </a:rPr>
              <a:t>Sviluppare il processo risolutivo </a:t>
            </a:r>
            <a:endParaRPr lang="it-IT" dirty="0"/>
          </a:p>
          <a:p>
            <a:pPr marL="0" indent="0" algn="just">
              <a:buNone/>
            </a:pPr>
            <a:r>
              <a:rPr lang="it-IT" dirty="0" smtClean="0"/>
              <a:t>«</a:t>
            </a:r>
            <a:r>
              <a:rPr lang="it-IT" i="1" dirty="0" smtClean="0"/>
              <a:t>Risolvere </a:t>
            </a:r>
            <a:r>
              <a:rPr lang="it-IT" i="1" dirty="0"/>
              <a:t>la situazione problematica in maniera coerente, completa e corretta, applicando le regole ed eseguendo i calcoli necessari</a:t>
            </a:r>
            <a:r>
              <a:rPr lang="it-IT" dirty="0" smtClean="0"/>
              <a:t>.»</a:t>
            </a:r>
            <a:endParaRPr lang="it-IT" dirty="0"/>
          </a:p>
          <a:p>
            <a:pPr algn="just"/>
            <a:r>
              <a:rPr lang="it-IT" b="1" dirty="0" smtClean="0">
                <a:solidFill>
                  <a:srgbClr val="FF0000"/>
                </a:solidFill>
              </a:rPr>
              <a:t>Argomentare</a:t>
            </a:r>
            <a:r>
              <a:rPr lang="it-IT" dirty="0"/>
              <a:t> </a:t>
            </a:r>
            <a:endParaRPr lang="it-IT" dirty="0" smtClean="0"/>
          </a:p>
          <a:p>
            <a:pPr marL="0" indent="0" algn="just">
              <a:buNone/>
            </a:pPr>
            <a:r>
              <a:rPr lang="it-IT" dirty="0" smtClean="0"/>
              <a:t>«</a:t>
            </a:r>
            <a:r>
              <a:rPr lang="it-IT" i="1" dirty="0" smtClean="0"/>
              <a:t>Commentare  </a:t>
            </a:r>
            <a:r>
              <a:rPr lang="it-IT" i="1" dirty="0"/>
              <a:t>e giustificare opportunamente la scelta della strategia risolutiva, i passaggi fondamentali del processo esecutivo e la coerenza dei risultati al contesto del problema</a:t>
            </a:r>
            <a:r>
              <a:rPr lang="it-IT" dirty="0" smtClean="0"/>
              <a:t>.»</a:t>
            </a:r>
            <a:endParaRPr lang="it-IT" dirty="0"/>
          </a:p>
          <a:p>
            <a:pPr marL="0" indent="0">
              <a:buNone/>
            </a:pPr>
            <a:endParaRPr lang="it-IT" dirty="0" smtClean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D.T. Massimo Esposito - D.G. per gli Ordinamenti Scolastici e la Valutazione del Sistema Nazionale di Istruzione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72474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79687"/>
          </a:xfrm>
        </p:spPr>
        <p:txBody>
          <a:bodyPr/>
          <a:lstStyle/>
          <a:p>
            <a:r>
              <a:rPr lang="it-IT" dirty="0" smtClean="0"/>
              <a:t>Analisi di una prova: Ordinaria 2017</a:t>
            </a:r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D.T. Massimo Esposito - D.G. per gli Ordinamenti Scolastici e la Valutazione del Sistema Nazionale di Istruzione</a:t>
            </a:r>
            <a:endParaRPr lang="en-US" dirty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9518" y="1255063"/>
            <a:ext cx="6612964" cy="4778184"/>
          </a:xfrm>
          <a:prstGeom prst="rect">
            <a:avLst/>
          </a:prstGeom>
        </p:spPr>
      </p:pic>
      <p:sp>
        <p:nvSpPr>
          <p:cNvPr id="4" name="Ovale 3"/>
          <p:cNvSpPr/>
          <p:nvPr/>
        </p:nvSpPr>
        <p:spPr>
          <a:xfrm>
            <a:off x="2789518" y="1990165"/>
            <a:ext cx="626035" cy="3048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Ovale 8"/>
          <p:cNvSpPr/>
          <p:nvPr/>
        </p:nvSpPr>
        <p:spPr>
          <a:xfrm>
            <a:off x="5532718" y="1990165"/>
            <a:ext cx="626035" cy="3048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CasellaDiTesto 9"/>
          <p:cNvSpPr txBox="1"/>
          <p:nvPr/>
        </p:nvSpPr>
        <p:spPr>
          <a:xfrm>
            <a:off x="9807388" y="2501153"/>
            <a:ext cx="2196353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i="1" dirty="0" smtClean="0"/>
              <a:t>Identificare i dati…</a:t>
            </a:r>
            <a:endParaRPr lang="it-IT" sz="1400" i="1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9807388" y="3462025"/>
            <a:ext cx="2196353" cy="5232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i="1" dirty="0" smtClean="0"/>
              <a:t>Adoperare i codici grafico-simbolici…</a:t>
            </a:r>
            <a:endParaRPr lang="it-IT" sz="1400" i="1" dirty="0"/>
          </a:p>
        </p:txBody>
      </p:sp>
    </p:spTree>
    <p:extLst>
      <p:ext uri="{BB962C8B-B14F-4D97-AF65-F5344CB8AC3E}">
        <p14:creationId xmlns:p14="http://schemas.microsoft.com/office/powerpoint/2010/main" val="163091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79687"/>
          </a:xfrm>
        </p:spPr>
        <p:txBody>
          <a:bodyPr/>
          <a:lstStyle/>
          <a:p>
            <a:r>
              <a:rPr lang="it-IT" dirty="0" smtClean="0"/>
              <a:t>Analisi di una prova: Ordinaria 2017</a:t>
            </a:r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D.T. Massimo Esposito - D.G. per gli Ordinamenti Scolastici e la Valutazione del Sistema Nazionale di Istruzione</a:t>
            </a:r>
            <a:endParaRPr lang="en-US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8012858" y="1935527"/>
            <a:ext cx="2196353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i="1" dirty="0" smtClean="0"/>
              <a:t>Connessione «lasca»</a:t>
            </a:r>
            <a:endParaRPr lang="it-IT" sz="1400" i="1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6693" y="2561462"/>
            <a:ext cx="8058614" cy="1735076"/>
          </a:xfrm>
          <a:prstGeom prst="rect">
            <a:avLst/>
          </a:prstGeom>
        </p:spPr>
      </p:pic>
      <p:sp>
        <p:nvSpPr>
          <p:cNvPr id="4" name="Ovale 3"/>
          <p:cNvSpPr/>
          <p:nvPr/>
        </p:nvSpPr>
        <p:spPr>
          <a:xfrm>
            <a:off x="2368178" y="2925469"/>
            <a:ext cx="1298387" cy="28173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Ovale 8"/>
          <p:cNvSpPr/>
          <p:nvPr/>
        </p:nvSpPr>
        <p:spPr>
          <a:xfrm>
            <a:off x="7827683" y="2656529"/>
            <a:ext cx="626035" cy="3048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CasellaDiTesto 10"/>
          <p:cNvSpPr txBox="1"/>
          <p:nvPr/>
        </p:nvSpPr>
        <p:spPr>
          <a:xfrm>
            <a:off x="2066693" y="1937863"/>
            <a:ext cx="3392813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i="1" dirty="0" smtClean="0"/>
              <a:t>Commentare e giustificare…. </a:t>
            </a:r>
            <a:endParaRPr lang="it-IT" sz="1400" i="1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3483117" y="5473807"/>
            <a:ext cx="6395989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i="1" dirty="0" smtClean="0"/>
              <a:t>Risolvere….applicando le regole ed eseguendo i calcoli necessari….  </a:t>
            </a:r>
            <a:endParaRPr lang="it-IT" sz="1400" i="1" dirty="0"/>
          </a:p>
        </p:txBody>
      </p:sp>
      <p:sp>
        <p:nvSpPr>
          <p:cNvPr id="13" name="Ovale 12"/>
          <p:cNvSpPr/>
          <p:nvPr/>
        </p:nvSpPr>
        <p:spPr>
          <a:xfrm>
            <a:off x="7491506" y="3596618"/>
            <a:ext cx="872565" cy="41818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CasellaDiTesto 13"/>
          <p:cNvSpPr txBox="1"/>
          <p:nvPr/>
        </p:nvSpPr>
        <p:spPr>
          <a:xfrm>
            <a:off x="2057729" y="4666524"/>
            <a:ext cx="6395989" cy="5232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i="1" dirty="0"/>
              <a:t>Conoscere i concetti matematici utili alla soluzione. Analizzare possibili strategie risolutive ed individuare la strategia più adatta</a:t>
            </a:r>
          </a:p>
        </p:txBody>
      </p:sp>
      <p:sp>
        <p:nvSpPr>
          <p:cNvPr id="15" name="Ovale 14"/>
          <p:cNvSpPr/>
          <p:nvPr/>
        </p:nvSpPr>
        <p:spPr>
          <a:xfrm>
            <a:off x="3799543" y="2679592"/>
            <a:ext cx="1964763" cy="28173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616633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79687"/>
          </a:xfrm>
        </p:spPr>
        <p:txBody>
          <a:bodyPr/>
          <a:lstStyle/>
          <a:p>
            <a:r>
              <a:rPr lang="it-IT" dirty="0" smtClean="0"/>
              <a:t>Analisi di una prova: Ordinaria 2017</a:t>
            </a:r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D.T. Massimo Esposito - D.G. per gli Ordinamenti Scolastici e la Valutazione del Sistema Nazionale di Istruzione</a:t>
            </a:r>
            <a:endParaRPr lang="en-US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6687672" y="1415570"/>
            <a:ext cx="4957482" cy="95410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i="1" dirty="0"/>
              <a:t>Commentare  e giustificare opportunamente la scelta della strategia risolutiva, i passaggi fondamentali del processo esecutivo e la coerenza dei risultati al contesto del problema</a:t>
            </a:r>
          </a:p>
        </p:txBody>
      </p:sp>
      <p:sp>
        <p:nvSpPr>
          <p:cNvPr id="12" name="CasellaDiTesto 11"/>
          <p:cNvSpPr txBox="1"/>
          <p:nvPr/>
        </p:nvSpPr>
        <p:spPr>
          <a:xfrm>
            <a:off x="3483117" y="5473807"/>
            <a:ext cx="6395989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i="1" dirty="0" smtClean="0"/>
              <a:t>Risolvere….applicando le regole ed eseguendo i calcoli necessari….  </a:t>
            </a:r>
            <a:endParaRPr lang="it-IT" sz="1400" i="1" dirty="0"/>
          </a:p>
        </p:txBody>
      </p:sp>
      <p:sp>
        <p:nvSpPr>
          <p:cNvPr id="14" name="CasellaDiTesto 13"/>
          <p:cNvSpPr txBox="1"/>
          <p:nvPr/>
        </p:nvSpPr>
        <p:spPr>
          <a:xfrm>
            <a:off x="2057729" y="4666524"/>
            <a:ext cx="6395989" cy="5232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i="1" dirty="0"/>
              <a:t>Conoscere i concetti matematici utili alla soluzione. Analizzare possibili strategie risolutive ed individuare la strategia più adatta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Segnaposto contenuto 2"/>
              <p:cNvSpPr txBox="1">
                <a:spLocks/>
              </p:cNvSpPr>
              <p:nvPr/>
            </p:nvSpPr>
            <p:spPr>
              <a:xfrm>
                <a:off x="2070644" y="2525653"/>
                <a:ext cx="8915400" cy="175051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6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/>
                <a:r>
                  <a:rPr lang="it-IT" i="1" dirty="0" smtClean="0"/>
                  <a:t>Calcolare </a:t>
                </a:r>
                <a14:m>
                  <m:oMath xmlns:m="http://schemas.openxmlformats.org/officeDocument/2006/math" xmlns="">
                    <m:r>
                      <a:rPr lang="it-IT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</m:oMath>
                </a14:m>
                <a:endParaRPr lang="it-IT" b="0" i="1" dirty="0" smtClean="0"/>
              </a:p>
              <a:p>
                <a:pPr algn="just"/>
                <a:r>
                  <a:rPr lang="it-IT" i="1" dirty="0" smtClean="0"/>
                  <a:t>Risolvere</a:t>
                </a:r>
                <a14:m>
                  <m:oMath xmlns:m="http://schemas.openxmlformats.org/officeDocument/2006/math" xmlns="">
                    <m:r>
                      <a:rPr lang="it-IT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it-IT" b="0" i="1" smtClean="0">
                        <a:latin typeface="Cambria Math" panose="02040503050406030204" pitchFamily="18" charset="0"/>
                      </a:rPr>
                      <m:t>=0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it-IT" b="0" i="1" dirty="0" smtClean="0"/>
                  <a:t>e verificare che le 2 soluzioni sono </a:t>
                </a:r>
                <a:r>
                  <a:rPr lang="it-IT" b="0" i="1" u="sng" dirty="0" smtClean="0"/>
                  <a:t>opposte</a:t>
                </a:r>
              </a:p>
              <a:p>
                <a:pPr algn="just"/>
                <a:r>
                  <a:rPr lang="it-IT" i="1" dirty="0" smtClean="0"/>
                  <a:t>Determinare </a:t>
                </a:r>
                <a14:m>
                  <m:oMath xmlns:m="http://schemas.openxmlformats.org/officeDocument/2006/math" xmlns="">
                    <m:r>
                      <a:rPr lang="it-IT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′(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it-IT" b="0" i="1" dirty="0" smtClean="0"/>
                  <a:t> e verificare che </a:t>
                </a:r>
                <a14:m>
                  <m:oMath xmlns:m="http://schemas.openxmlformats.org/officeDocument/2006/math" xmlns="">
                    <m:sSup>
                      <m:sSup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p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d>
                      <m:d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  <m:r>
                      <a:rPr lang="it-IT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it-IT" b="0" i="1" dirty="0" smtClean="0"/>
              </a:p>
              <a:p>
                <a:pPr algn="just"/>
                <a:r>
                  <a:rPr lang="it-IT" i="1" dirty="0" smtClean="0"/>
                  <a:t>Determinare </a:t>
                </a:r>
                <a14:m>
                  <m:oMath xmlns:m="http://schemas.openxmlformats.org/officeDocument/2006/math" xmlns="">
                    <m:r>
                      <a:rPr lang="it-IT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′′(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it-IT" b="0" i="1" dirty="0" smtClean="0"/>
                  <a:t> e verificare che </a:t>
                </a:r>
                <a14:m>
                  <m:oMath xmlns:m="http://schemas.openxmlformats.org/officeDocument/2006/math" xmlns="">
                    <m:sSup>
                      <m:sSup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p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′′</m:t>
                        </m:r>
                      </m:sup>
                    </m:sSup>
                    <m:d>
                      <m:d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it-IT" b="0" i="1" smtClean="0">
                        <a:latin typeface="Cambria Math" panose="02040503050406030204" pitchFamily="18" charset="0"/>
                      </a:rPr>
                      <m:t>&lt;0</m:t>
                    </m:r>
                  </m:oMath>
                </a14:m>
                <a:endParaRPr lang="it-IT" b="0" i="1" dirty="0" smtClean="0"/>
              </a:p>
              <a:p>
                <a:pPr algn="just"/>
                <a:endParaRPr lang="it-IT" dirty="0" smtClean="0"/>
              </a:p>
              <a:p>
                <a:pPr marL="0" indent="0">
                  <a:buNone/>
                </a:pPr>
                <a:endParaRPr lang="it-IT" dirty="0" smtClean="0"/>
              </a:p>
            </p:txBody>
          </p:sp>
        </mc:Choice>
        <mc:Fallback xmlns="">
          <p:sp>
            <p:nvSpPr>
              <p:cNvPr id="16" name="Segnaposto contenuto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0644" y="2525653"/>
                <a:ext cx="8915400" cy="1750516"/>
              </a:xfrm>
              <a:prstGeom prst="rect">
                <a:avLst/>
              </a:prstGeom>
              <a:blipFill rotWithShape="0">
                <a:blip r:embed="rId2"/>
                <a:stretch>
                  <a:fillRect l="-479" t="-174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CasellaDiTesto 16"/>
          <p:cNvSpPr txBox="1"/>
          <p:nvPr/>
        </p:nvSpPr>
        <p:spPr>
          <a:xfrm>
            <a:off x="9807388" y="3462025"/>
            <a:ext cx="2196353" cy="5232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i="1" dirty="0" smtClean="0"/>
              <a:t>Adoperare i codici grafico-simbolici…</a:t>
            </a:r>
            <a:endParaRPr lang="it-IT" sz="1400" i="1" dirty="0"/>
          </a:p>
        </p:txBody>
      </p:sp>
    </p:spTree>
    <p:extLst>
      <p:ext uri="{BB962C8B-B14F-4D97-AF65-F5344CB8AC3E}">
        <p14:creationId xmlns:p14="http://schemas.microsoft.com/office/powerpoint/2010/main" val="11624527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79687"/>
          </a:xfrm>
        </p:spPr>
        <p:txBody>
          <a:bodyPr/>
          <a:lstStyle/>
          <a:p>
            <a:r>
              <a:rPr lang="it-IT" dirty="0" smtClean="0"/>
              <a:t>Analisi di una prova: Ordinaria 2017</a:t>
            </a:r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D.T. Massimo Esposito - D.G. per gli Ordinamenti Scolastici e la Valutazione del Sistema Nazionale di Istruzione</a:t>
            </a:r>
            <a:endParaRPr lang="en-US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9807388" y="2501153"/>
            <a:ext cx="2196353" cy="5232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i="1" dirty="0" smtClean="0"/>
              <a:t>Conoscere i concetti matematici…</a:t>
            </a:r>
            <a:endParaRPr lang="it-IT" sz="1400" i="1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9807388" y="3462025"/>
            <a:ext cx="2196353" cy="5232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i="1" dirty="0" smtClean="0"/>
              <a:t>Adoperare i codici grafico-simbolici…</a:t>
            </a:r>
            <a:endParaRPr lang="it-IT" sz="1400" i="1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1021" y="1165412"/>
            <a:ext cx="7089958" cy="4527176"/>
          </a:xfrm>
          <a:prstGeom prst="rect">
            <a:avLst/>
          </a:prstGeom>
        </p:spPr>
      </p:pic>
      <p:sp>
        <p:nvSpPr>
          <p:cNvPr id="4" name="Ovale 3"/>
          <p:cNvSpPr/>
          <p:nvPr/>
        </p:nvSpPr>
        <p:spPr>
          <a:xfrm>
            <a:off x="4594318" y="4578275"/>
            <a:ext cx="1689941" cy="3048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Ovale 8"/>
          <p:cNvSpPr/>
          <p:nvPr/>
        </p:nvSpPr>
        <p:spPr>
          <a:xfrm>
            <a:off x="7821612" y="4578275"/>
            <a:ext cx="748647" cy="3048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055519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79687"/>
          </a:xfrm>
        </p:spPr>
        <p:txBody>
          <a:bodyPr/>
          <a:lstStyle/>
          <a:p>
            <a:r>
              <a:rPr lang="it-IT" dirty="0" smtClean="0"/>
              <a:t>Analisi di una prova: Ordinaria 2017</a:t>
            </a:r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D.T. Massimo Esposito - D.G. per gli Ordinamenti Scolastici e la Valutazione del Sistema Nazionale di Istruzione</a:t>
            </a:r>
            <a:endParaRPr lang="en-US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4320990" y="1758021"/>
            <a:ext cx="4957482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i="1" dirty="0" smtClean="0"/>
              <a:t>…individuare </a:t>
            </a:r>
            <a:r>
              <a:rPr lang="it-IT" sz="1400" i="1" dirty="0"/>
              <a:t>la strategia più adatta</a:t>
            </a:r>
          </a:p>
        </p:txBody>
      </p:sp>
      <p:sp>
        <p:nvSpPr>
          <p:cNvPr id="12" name="CasellaDiTesto 11"/>
          <p:cNvSpPr txBox="1"/>
          <p:nvPr/>
        </p:nvSpPr>
        <p:spPr>
          <a:xfrm>
            <a:off x="3483117" y="5473807"/>
            <a:ext cx="6395989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i="1" dirty="0" smtClean="0"/>
              <a:t>Risolvere….applicando le regole ed eseguendo i calcoli necessari….  </a:t>
            </a:r>
            <a:endParaRPr lang="it-IT" sz="1400" i="1" dirty="0"/>
          </a:p>
        </p:txBody>
      </p:sp>
      <p:sp>
        <p:nvSpPr>
          <p:cNvPr id="14" name="CasellaDiTesto 13"/>
          <p:cNvSpPr txBox="1"/>
          <p:nvPr/>
        </p:nvSpPr>
        <p:spPr>
          <a:xfrm>
            <a:off x="2057729" y="4666524"/>
            <a:ext cx="6395989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i="1" dirty="0"/>
              <a:t>Conoscere i concetti matematici utili alla </a:t>
            </a:r>
            <a:r>
              <a:rPr lang="it-IT" sz="1400" i="1" dirty="0" smtClean="0"/>
              <a:t>soluzione…</a:t>
            </a:r>
            <a:endParaRPr lang="it-IT" sz="1400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Segnaposto contenuto 2"/>
              <p:cNvSpPr txBox="1">
                <a:spLocks/>
              </p:cNvSpPr>
              <p:nvPr/>
            </p:nvSpPr>
            <p:spPr>
              <a:xfrm>
                <a:off x="2070644" y="2525653"/>
                <a:ext cx="8915400" cy="175051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6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/>
                <a:r>
                  <a:rPr lang="it-IT" i="1" dirty="0" smtClean="0"/>
                  <a:t>Calcolare </a:t>
                </a:r>
                <a14:m>
                  <m:oMath xmlns:m="http://schemas.openxmlformats.org/officeDocument/2006/math" xmlns="">
                    <m:r>
                      <a:rPr lang="it-IT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′</m:t>
                    </m:r>
                    <m:d>
                      <m:d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</m:d>
                  </m:oMath>
                </a14:m>
                <a:r>
                  <a:rPr lang="it-IT" b="0" i="1" dirty="0" smtClean="0"/>
                  <a:t> e </a:t>
                </a:r>
                <a14:m>
                  <m:oMath xmlns:m="http://schemas.openxmlformats.org/officeDocument/2006/math" xmlns="">
                    <m:r>
                      <a:rPr lang="it-IT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′(−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it-IT" b="0" i="1" dirty="0" smtClean="0"/>
              </a:p>
              <a:p>
                <a:pPr algn="just"/>
                <a:r>
                  <a:rPr lang="it-IT" b="0" i="1" dirty="0" smtClean="0"/>
                  <a:t>Determinare gli angoli formati dal grafico e dall’asse </a:t>
                </a:r>
                <a14:m>
                  <m:oMath xmlns:m="http://schemas.openxmlformats.org/officeDocument/2006/math" xmlns="">
                    <m:r>
                      <a:rPr lang="it-IT" sz="2000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it-IT" b="0" i="1" dirty="0" smtClean="0"/>
                  <a:t> nei punti </a:t>
                </a:r>
                <a14:m>
                  <m:oMath xmlns:m="http://schemas.openxmlformats.org/officeDocument/2006/math" xmlns="">
                    <m:r>
                      <a:rPr lang="it-IT" sz="2000" b="0" i="1" smtClean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it-IT" b="0" i="1" dirty="0" smtClean="0"/>
                  <a:t> e </a:t>
                </a:r>
                <a14:m>
                  <m:oMath xmlns:m="http://schemas.openxmlformats.org/officeDocument/2006/math" xmlns="">
                    <m:r>
                      <a:rPr lang="it-IT" sz="20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it-IT" sz="2000" b="0" i="1" smtClean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endParaRPr lang="it-IT" sz="2000" b="0" i="1" dirty="0" smtClean="0"/>
              </a:p>
              <a:p>
                <a:pPr marL="0" indent="0" algn="just">
                  <a:buNone/>
                </a:pPr>
                <a:r>
                  <a:rPr lang="it-IT" i="1" dirty="0"/>
                  <a:t>o</a:t>
                </a:r>
                <a:r>
                  <a:rPr lang="it-IT" i="1" dirty="0" smtClean="0"/>
                  <a:t>ppure…</a:t>
                </a:r>
              </a:p>
              <a:p>
                <a:pPr algn="just"/>
                <a:r>
                  <a:rPr lang="it-IT" i="1" dirty="0" smtClean="0"/>
                  <a:t>V</a:t>
                </a:r>
                <a:r>
                  <a:rPr lang="it-IT" b="0" i="1" dirty="0" smtClean="0"/>
                  <a:t>erificare che </a:t>
                </a:r>
                <a14:m>
                  <m:oMath xmlns:m="http://schemas.openxmlformats.org/officeDocument/2006/math" xmlns="">
                    <m:sSup>
                      <m:sSup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p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d>
                      <m:d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</m:d>
                    <m:r>
                      <a:rPr lang="it-IT" b="0" i="1" smtClean="0">
                        <a:latin typeface="Cambria Math" panose="02040503050406030204" pitchFamily="18" charset="0"/>
                      </a:rPr>
                      <m:t>=−</m:t>
                    </m:r>
                    <m:f>
                      <m:f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′(−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endParaRPr lang="it-IT" b="0" i="1" dirty="0" smtClean="0"/>
              </a:p>
              <a:p>
                <a:pPr marL="0" indent="0" algn="just">
                  <a:buNone/>
                </a:pPr>
                <a:endParaRPr lang="it-IT" dirty="0" smtClean="0"/>
              </a:p>
              <a:p>
                <a:pPr marL="0" indent="0">
                  <a:buNone/>
                </a:pPr>
                <a:endParaRPr lang="it-IT" dirty="0" smtClean="0"/>
              </a:p>
            </p:txBody>
          </p:sp>
        </mc:Choice>
        <mc:Fallback xmlns="">
          <p:sp>
            <p:nvSpPr>
              <p:cNvPr id="16" name="Segnaposto contenuto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0644" y="2525653"/>
                <a:ext cx="8915400" cy="1750516"/>
              </a:xfrm>
              <a:prstGeom prst="rect">
                <a:avLst/>
              </a:prstGeom>
              <a:blipFill rotWithShape="0">
                <a:blip r:embed="rId2"/>
                <a:stretch>
                  <a:fillRect l="-616" t="-1742" b="-209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CasellaDiTesto 16"/>
          <p:cNvSpPr txBox="1"/>
          <p:nvPr/>
        </p:nvSpPr>
        <p:spPr>
          <a:xfrm>
            <a:off x="9807388" y="3462025"/>
            <a:ext cx="2196353" cy="5232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i="1" dirty="0" smtClean="0"/>
              <a:t>Adoperare i codici grafico-simbolici…</a:t>
            </a:r>
            <a:endParaRPr lang="it-IT" sz="1400" i="1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8012858" y="2264387"/>
            <a:ext cx="2196353" cy="5232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i="1" dirty="0"/>
              <a:t>Effettuare gli eventuali collegamenti </a:t>
            </a:r>
            <a:r>
              <a:rPr lang="it-IT" sz="1400" i="1" dirty="0" smtClean="0"/>
              <a:t>…</a:t>
            </a:r>
            <a:endParaRPr lang="it-IT" sz="1400" i="1" dirty="0"/>
          </a:p>
        </p:txBody>
      </p:sp>
    </p:spTree>
    <p:extLst>
      <p:ext uri="{BB962C8B-B14F-4D97-AF65-F5344CB8AC3E}">
        <p14:creationId xmlns:p14="http://schemas.microsoft.com/office/powerpoint/2010/main" val="8931070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79687"/>
          </a:xfrm>
        </p:spPr>
        <p:txBody>
          <a:bodyPr/>
          <a:lstStyle/>
          <a:p>
            <a:r>
              <a:rPr lang="it-IT" dirty="0" smtClean="0"/>
              <a:t>Analisi di una prova: Ordinaria 2017</a:t>
            </a:r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D.T. Massimo Esposito - D.G. per gli Ordinamenti Scolastici e la Valutazione del Sistema Nazionale di Istruzione</a:t>
            </a:r>
            <a:endParaRPr lang="en-US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9834283" y="2501153"/>
            <a:ext cx="2196353" cy="5232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i="1" dirty="0" smtClean="0"/>
              <a:t>Conoscere i concetti matematici…</a:t>
            </a:r>
            <a:endParaRPr lang="it-IT" sz="1400" i="1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9852213" y="3462025"/>
            <a:ext cx="2196353" cy="5232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i="1" dirty="0" smtClean="0"/>
              <a:t>Adoperare i codici grafico-simbolici…</a:t>
            </a:r>
            <a:endParaRPr lang="it-IT" sz="1400" i="1" dirty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5648" y="1275879"/>
            <a:ext cx="7440704" cy="4754484"/>
          </a:xfrm>
          <a:prstGeom prst="rect">
            <a:avLst/>
          </a:prstGeom>
        </p:spPr>
      </p:pic>
      <p:cxnSp>
        <p:nvCxnSpPr>
          <p:cNvPr id="8" name="Connettore 1 7"/>
          <p:cNvCxnSpPr/>
          <p:nvPr/>
        </p:nvCxnSpPr>
        <p:spPr>
          <a:xfrm>
            <a:off x="2723682" y="1520580"/>
            <a:ext cx="6940271" cy="342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1 12"/>
          <p:cNvCxnSpPr/>
          <p:nvPr/>
        </p:nvCxnSpPr>
        <p:spPr>
          <a:xfrm>
            <a:off x="2723681" y="1753661"/>
            <a:ext cx="1821425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e 8"/>
          <p:cNvSpPr/>
          <p:nvPr/>
        </p:nvSpPr>
        <p:spPr>
          <a:xfrm>
            <a:off x="2657052" y="1796219"/>
            <a:ext cx="748647" cy="3048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Ovale 3"/>
          <p:cNvSpPr/>
          <p:nvPr/>
        </p:nvSpPr>
        <p:spPr>
          <a:xfrm>
            <a:off x="5655140" y="1520580"/>
            <a:ext cx="2377236" cy="3048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CasellaDiTesto 14"/>
          <p:cNvSpPr txBox="1"/>
          <p:nvPr/>
        </p:nvSpPr>
        <p:spPr>
          <a:xfrm>
            <a:off x="7365953" y="2404190"/>
            <a:ext cx="2196353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i="1" dirty="0" smtClean="0"/>
              <a:t>Differenziazione</a:t>
            </a:r>
            <a:endParaRPr lang="it-IT" sz="1400" i="1" dirty="0"/>
          </a:p>
        </p:txBody>
      </p:sp>
      <p:sp>
        <p:nvSpPr>
          <p:cNvPr id="16" name="CasellaDiTesto 15"/>
          <p:cNvSpPr txBox="1"/>
          <p:nvPr/>
        </p:nvSpPr>
        <p:spPr>
          <a:xfrm>
            <a:off x="1625504" y="2710056"/>
            <a:ext cx="2196353" cy="5232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i="1" dirty="0" smtClean="0"/>
              <a:t>Analizzare la situazione problematica…</a:t>
            </a:r>
            <a:endParaRPr lang="it-IT" sz="1400" i="1" dirty="0"/>
          </a:p>
        </p:txBody>
      </p:sp>
    </p:spTree>
    <p:extLst>
      <p:ext uri="{BB962C8B-B14F-4D97-AF65-F5344CB8AC3E}">
        <p14:creationId xmlns:p14="http://schemas.microsoft.com/office/powerpoint/2010/main" val="38827356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79687"/>
          </a:xfrm>
        </p:spPr>
        <p:txBody>
          <a:bodyPr/>
          <a:lstStyle/>
          <a:p>
            <a:r>
              <a:rPr lang="it-IT" dirty="0" smtClean="0"/>
              <a:t>Analisi di una prova: Ordinaria 2017</a:t>
            </a:r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D.T. Massimo Esposito - D.G. per gli Ordinamenti Scolastici e la Valutazione del Sistema Nazionale di Istruzione</a:t>
            </a:r>
            <a:endParaRPr lang="en-US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2407352" y="5405787"/>
            <a:ext cx="6395989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i="1" dirty="0" smtClean="0"/>
              <a:t>Risolvere….applicando le regole ed eseguendo i calcoli necessari….  </a:t>
            </a:r>
            <a:endParaRPr lang="it-IT" sz="1400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95513" y="2031703"/>
            <a:ext cx="5987905" cy="3102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CasellaDiTesto 8"/>
          <p:cNvSpPr txBox="1"/>
          <p:nvPr/>
        </p:nvSpPr>
        <p:spPr>
          <a:xfrm>
            <a:off x="8012858" y="2264387"/>
            <a:ext cx="2196353" cy="5232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i="1" dirty="0"/>
              <a:t>Effettuare gli eventuali collegamenti </a:t>
            </a:r>
            <a:r>
              <a:rPr lang="it-IT" sz="1400" i="1" dirty="0" smtClean="0"/>
              <a:t>…</a:t>
            </a:r>
            <a:endParaRPr lang="it-IT" sz="1400" i="1" dirty="0"/>
          </a:p>
        </p:txBody>
      </p:sp>
      <p:sp>
        <p:nvSpPr>
          <p:cNvPr id="17" name="CasellaDiTesto 16"/>
          <p:cNvSpPr txBox="1"/>
          <p:nvPr/>
        </p:nvSpPr>
        <p:spPr>
          <a:xfrm>
            <a:off x="7189694" y="3175266"/>
            <a:ext cx="2196353" cy="5232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i="1" dirty="0" smtClean="0"/>
              <a:t>Adoperare i codici grafico-simbolici…</a:t>
            </a:r>
            <a:endParaRPr lang="it-IT" sz="1400" i="1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4320990" y="1758021"/>
            <a:ext cx="4957482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i="1" dirty="0" smtClean="0"/>
              <a:t>…individuare </a:t>
            </a:r>
            <a:r>
              <a:rPr lang="it-IT" sz="1400" i="1" dirty="0"/>
              <a:t>la strategia più adatta</a:t>
            </a:r>
          </a:p>
        </p:txBody>
      </p:sp>
      <p:sp>
        <p:nvSpPr>
          <p:cNvPr id="14" name="CasellaDiTesto 13"/>
          <p:cNvSpPr txBox="1"/>
          <p:nvPr/>
        </p:nvSpPr>
        <p:spPr>
          <a:xfrm>
            <a:off x="4186315" y="4841417"/>
            <a:ext cx="6395989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i="1" dirty="0"/>
              <a:t>Conoscere i concetti matematici utili alla </a:t>
            </a:r>
            <a:r>
              <a:rPr lang="it-IT" sz="1400" i="1" dirty="0" smtClean="0"/>
              <a:t>soluzione…</a:t>
            </a:r>
            <a:endParaRPr lang="it-IT" sz="1400" i="1" dirty="0"/>
          </a:p>
        </p:txBody>
      </p:sp>
    </p:spTree>
    <p:extLst>
      <p:ext uri="{BB962C8B-B14F-4D97-AF65-F5344CB8AC3E}">
        <p14:creationId xmlns:p14="http://schemas.microsoft.com/office/powerpoint/2010/main" val="157292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79687"/>
          </a:xfrm>
        </p:spPr>
        <p:txBody>
          <a:bodyPr/>
          <a:lstStyle/>
          <a:p>
            <a:r>
              <a:rPr lang="it-IT" dirty="0" smtClean="0"/>
              <a:t>Analisi di una prova: Ordinaria 2017</a:t>
            </a:r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D.T. Massimo Esposito - D.G. per gli Ordinamenti Scolastici e la Valutazione del Sistema Nazionale di Istruzione</a:t>
            </a:r>
            <a:endParaRPr lang="en-US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9834283" y="2501153"/>
            <a:ext cx="2196353" cy="5232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i="1" dirty="0" smtClean="0"/>
              <a:t>Conoscere i concetti matematici…</a:t>
            </a:r>
            <a:endParaRPr lang="it-IT" sz="1400" i="1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9852213" y="3462025"/>
            <a:ext cx="2196353" cy="5232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i="1" dirty="0" smtClean="0"/>
              <a:t>Adoperare i codici grafico-simbolici…</a:t>
            </a:r>
            <a:endParaRPr lang="it-IT" sz="1400" i="1" dirty="0"/>
          </a:p>
        </p:txBody>
      </p:sp>
      <p:sp>
        <p:nvSpPr>
          <p:cNvPr id="16" name="CasellaDiTesto 15"/>
          <p:cNvSpPr txBox="1"/>
          <p:nvPr/>
        </p:nvSpPr>
        <p:spPr>
          <a:xfrm>
            <a:off x="2253034" y="1490516"/>
            <a:ext cx="2196353" cy="5232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i="1" dirty="0" smtClean="0"/>
              <a:t>Analizzare la situazione problematica…</a:t>
            </a:r>
            <a:endParaRPr lang="it-IT" sz="1400" i="1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0258" y="2267717"/>
            <a:ext cx="7291484" cy="2322566"/>
          </a:xfrm>
          <a:prstGeom prst="rect">
            <a:avLst/>
          </a:prstGeom>
        </p:spPr>
      </p:pic>
      <p:sp>
        <p:nvSpPr>
          <p:cNvPr id="4" name="Ovale 3"/>
          <p:cNvSpPr/>
          <p:nvPr/>
        </p:nvSpPr>
        <p:spPr>
          <a:xfrm>
            <a:off x="5728446" y="3832845"/>
            <a:ext cx="1425389" cy="3048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CasellaDiTesto 13"/>
          <p:cNvSpPr txBox="1"/>
          <p:nvPr/>
        </p:nvSpPr>
        <p:spPr>
          <a:xfrm>
            <a:off x="7380846" y="1737553"/>
            <a:ext cx="2196353" cy="5232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i="1" dirty="0"/>
              <a:t>Effettuare gli eventuali collegamenti </a:t>
            </a:r>
            <a:r>
              <a:rPr lang="it-IT" sz="1400" i="1" dirty="0" smtClean="0"/>
              <a:t>…</a:t>
            </a:r>
            <a:endParaRPr lang="it-IT" sz="1400" i="1" dirty="0"/>
          </a:p>
        </p:txBody>
      </p:sp>
      <p:sp>
        <p:nvSpPr>
          <p:cNvPr id="17" name="Ovale 16"/>
          <p:cNvSpPr/>
          <p:nvPr/>
        </p:nvSpPr>
        <p:spPr>
          <a:xfrm>
            <a:off x="4894728" y="4210432"/>
            <a:ext cx="1748119" cy="3048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941489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smtClean="0"/>
              <a:t>Quadro normativo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275437" y="1299876"/>
            <a:ext cx="4448092" cy="5084511"/>
          </a:xfrm>
        </p:spPr>
        <p:txBody>
          <a:bodyPr>
            <a:normAutofit/>
          </a:bodyPr>
          <a:lstStyle/>
          <a:p>
            <a:r>
              <a:rPr lang="it-IT" dirty="0" smtClean="0"/>
              <a:t>Norme «storiche»</a:t>
            </a:r>
          </a:p>
          <a:p>
            <a:pPr lvl="1"/>
            <a:r>
              <a:rPr lang="it-IT" dirty="0" smtClean="0"/>
              <a:t>Legge 425/1997</a:t>
            </a:r>
          </a:p>
          <a:p>
            <a:pPr lvl="1"/>
            <a:r>
              <a:rPr lang="it-IT" dirty="0" smtClean="0"/>
              <a:t>DPR 323/1998	(Regolamento)</a:t>
            </a:r>
          </a:p>
          <a:p>
            <a:pPr lvl="1"/>
            <a:r>
              <a:rPr lang="it-IT" dirty="0" smtClean="0"/>
              <a:t>DM 429/2000	(Terza prova)</a:t>
            </a:r>
          </a:p>
          <a:p>
            <a:pPr lvl="1"/>
            <a:r>
              <a:rPr lang="it-IT" dirty="0" smtClean="0"/>
              <a:t>Legge 1/2007</a:t>
            </a:r>
          </a:p>
          <a:p>
            <a:pPr lvl="1"/>
            <a:endParaRPr lang="it-IT" dirty="0" smtClean="0"/>
          </a:p>
          <a:p>
            <a:pPr lvl="1"/>
            <a:endParaRPr lang="it-IT" dirty="0"/>
          </a:p>
          <a:p>
            <a:pPr marL="457200" lvl="1" indent="0">
              <a:buNone/>
            </a:pPr>
            <a:endParaRPr lang="it-IT" dirty="0" smtClean="0"/>
          </a:p>
          <a:p>
            <a:pPr lvl="1"/>
            <a:endParaRPr lang="it-IT" dirty="0" smtClean="0"/>
          </a:p>
          <a:p>
            <a:r>
              <a:rPr lang="it-IT" dirty="0" smtClean="0"/>
              <a:t>Legge 107/2015 (Art. 1, commi 180 e 181 - </a:t>
            </a:r>
            <a:r>
              <a:rPr lang="it-IT" b="1" dirty="0" smtClean="0">
                <a:solidFill>
                  <a:srgbClr val="FF0000"/>
                </a:solidFill>
              </a:rPr>
              <a:t>Delega</a:t>
            </a:r>
            <a:r>
              <a:rPr lang="it-IT" dirty="0" smtClean="0"/>
              <a:t>)</a:t>
            </a:r>
          </a:p>
          <a:p>
            <a:pPr lvl="1"/>
            <a:r>
              <a:rPr lang="it-IT" dirty="0" smtClean="0"/>
              <a:t>D.LGS 62/2017 (Nuovo Esame di Stato)</a:t>
            </a:r>
          </a:p>
          <a:p>
            <a:pPr lvl="1"/>
            <a:r>
              <a:rPr lang="it-IT" dirty="0" smtClean="0"/>
              <a:t>DM ??? (Regolamento)</a:t>
            </a:r>
            <a:endParaRPr lang="it-IT" dirty="0"/>
          </a:p>
          <a:p>
            <a:pPr marL="57150" indent="0">
              <a:buNone/>
            </a:pP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D.T. Massimo Esposito - D.G. per gli Ordinamenti Scolastici e la Valutazione del Sistema Nazionale di Istruzione</a:t>
            </a:r>
            <a:endParaRPr lang="en-US" dirty="0"/>
          </a:p>
        </p:txBody>
      </p:sp>
      <p:sp>
        <p:nvSpPr>
          <p:cNvPr id="5" name="Segnaposto contenuto 2"/>
          <p:cNvSpPr txBox="1">
            <a:spLocks/>
          </p:cNvSpPr>
          <p:nvPr/>
        </p:nvSpPr>
        <p:spPr>
          <a:xfrm>
            <a:off x="7384533" y="1810868"/>
            <a:ext cx="5057682" cy="31286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 dirty="0" smtClean="0"/>
          </a:p>
          <a:p>
            <a:endParaRPr lang="it-IT" dirty="0"/>
          </a:p>
          <a:p>
            <a:endParaRPr lang="it-IT" dirty="0" smtClean="0"/>
          </a:p>
          <a:p>
            <a:r>
              <a:rPr lang="it-IT" dirty="0" smtClean="0"/>
              <a:t>Riordino «Gelmini»</a:t>
            </a:r>
          </a:p>
          <a:p>
            <a:pPr lvl="1"/>
            <a:r>
              <a:rPr lang="it-IT" dirty="0" smtClean="0"/>
              <a:t>DPR 87, 88, 89/2010</a:t>
            </a:r>
          </a:p>
          <a:p>
            <a:pPr lvl="1"/>
            <a:r>
              <a:rPr lang="it-IT" dirty="0" smtClean="0"/>
              <a:t>D.I. 211/2010 (Indicazioni Nazionali)</a:t>
            </a:r>
          </a:p>
          <a:p>
            <a:pPr lvl="1"/>
            <a:r>
              <a:rPr lang="it-IT" dirty="0"/>
              <a:t>DM 10/2015 (Regolamento seconda prova</a:t>
            </a:r>
            <a:r>
              <a:rPr lang="it-IT" dirty="0" smtClean="0"/>
              <a:t>)</a:t>
            </a:r>
          </a:p>
          <a:p>
            <a:pPr marL="57150" indent="0">
              <a:buFont typeface="Wingdings 3" charset="2"/>
              <a:buNone/>
            </a:pPr>
            <a:endParaRPr lang="it-IT" dirty="0"/>
          </a:p>
        </p:txBody>
      </p:sp>
      <p:sp>
        <p:nvSpPr>
          <p:cNvPr id="6" name="Freccia in giù 5"/>
          <p:cNvSpPr/>
          <p:nvPr/>
        </p:nvSpPr>
        <p:spPr>
          <a:xfrm>
            <a:off x="7028336" y="1416422"/>
            <a:ext cx="251011" cy="481404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78307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79687"/>
          </a:xfrm>
        </p:spPr>
        <p:txBody>
          <a:bodyPr/>
          <a:lstStyle/>
          <a:p>
            <a:r>
              <a:rPr lang="it-IT" dirty="0" smtClean="0"/>
              <a:t>Analisi di una prova: Ordinaria 2017</a:t>
            </a:r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D.T. Massimo Esposito - D.G. per gli Ordinamenti Scolastici e la Valutazione del Sistema Nazionale di Istruzione</a:t>
            </a:r>
            <a:endParaRPr lang="en-US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4320990" y="1758021"/>
            <a:ext cx="4957482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i="1" dirty="0" smtClean="0"/>
              <a:t>…individuare </a:t>
            </a:r>
            <a:r>
              <a:rPr lang="it-IT" sz="1400" i="1" dirty="0"/>
              <a:t>la strategia più adatta</a:t>
            </a:r>
          </a:p>
        </p:txBody>
      </p:sp>
      <p:sp>
        <p:nvSpPr>
          <p:cNvPr id="12" name="CasellaDiTesto 11"/>
          <p:cNvSpPr txBox="1"/>
          <p:nvPr/>
        </p:nvSpPr>
        <p:spPr>
          <a:xfrm>
            <a:off x="1573635" y="5197621"/>
            <a:ext cx="6395989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i="1" dirty="0" smtClean="0"/>
              <a:t>Risolvere….applicando le regole ed eseguendo i calcoli necessari….  </a:t>
            </a:r>
            <a:endParaRPr lang="it-IT" sz="1400" i="1" dirty="0"/>
          </a:p>
        </p:txBody>
      </p:sp>
      <p:sp>
        <p:nvSpPr>
          <p:cNvPr id="14" name="CasellaDiTesto 13"/>
          <p:cNvSpPr txBox="1"/>
          <p:nvPr/>
        </p:nvSpPr>
        <p:spPr>
          <a:xfrm>
            <a:off x="2057729" y="4666524"/>
            <a:ext cx="6395989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i="1" dirty="0"/>
              <a:t>Conoscere i concetti matematici utili alla </a:t>
            </a:r>
            <a:r>
              <a:rPr lang="it-IT" sz="1400" i="1" dirty="0" smtClean="0"/>
              <a:t>soluzione…</a:t>
            </a:r>
            <a:endParaRPr lang="it-IT" sz="1400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Segnaposto contenuto 2"/>
              <p:cNvSpPr txBox="1">
                <a:spLocks/>
              </p:cNvSpPr>
              <p:nvPr/>
            </p:nvSpPr>
            <p:spPr>
              <a:xfrm>
                <a:off x="2070644" y="2525653"/>
                <a:ext cx="8915400" cy="175051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92500" lnSpcReduction="20000"/>
              </a:bodyPr>
              <a:lstStyle>
                <a:lvl1pPr marL="342900" indent="-3429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6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/>
                <a:r>
                  <a:rPr lang="it-IT" i="1" dirty="0" smtClean="0"/>
                  <a:t>Calcolare </a:t>
                </a:r>
                <a14:m>
                  <m:oMath xmlns:m="http://schemas.openxmlformats.org/officeDocument/2006/math" xmlns="">
                    <m:r>
                      <a:rPr lang="it-IT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′</m:t>
                    </m:r>
                    <m:d>
                      <m:d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it-IT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it-IT" b="0" i="0" smtClean="0">
                                <a:latin typeface="Cambria Math" panose="02040503050406030204" pitchFamily="18" charset="0"/>
                              </a:rPr>
                              <m:t>ln</m:t>
                            </m:r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⁡(3)</m:t>
                            </m:r>
                          </m:num>
                          <m:den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d>
                  </m:oMath>
                </a14:m>
                <a:r>
                  <a:rPr lang="it-IT" b="0" i="1" dirty="0" smtClean="0"/>
                  <a:t> e </a:t>
                </a:r>
                <a14:m>
                  <m:oMath xmlns:m="http://schemas.openxmlformats.org/officeDocument/2006/math" xmlns="">
                    <m:r>
                      <a:rPr lang="it-IT" i="1">
                        <a:latin typeface="Cambria Math" panose="02040503050406030204" pitchFamily="18" charset="0"/>
                      </a:rPr>
                      <m:t>𝑓</m:t>
                    </m:r>
                    <m:r>
                      <a:rPr lang="it-IT" i="1">
                        <a:latin typeface="Cambria Math" panose="02040503050406030204" pitchFamily="18" charset="0"/>
                      </a:rPr>
                      <m:t>′</m:t>
                    </m:r>
                    <m:d>
                      <m:d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it-IT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it-IT">
                                <a:latin typeface="Cambria Math" panose="02040503050406030204" pitchFamily="18" charset="0"/>
                              </a:rPr>
                              <m:t>ln</m:t>
                            </m:r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⁡(3)</m:t>
                            </m:r>
                          </m:num>
                          <m:den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d>
                  </m:oMath>
                </a14:m>
                <a:endParaRPr lang="it-IT" b="0" i="1" dirty="0" smtClean="0"/>
              </a:p>
              <a:p>
                <a:pPr algn="just"/>
                <a:r>
                  <a:rPr lang="it-IT" b="0" i="1" dirty="0" smtClean="0"/>
                  <a:t>Determinare gli angoli formati dal grafico e dall’asse </a:t>
                </a:r>
                <a14:m>
                  <m:oMath xmlns:m="http://schemas.openxmlformats.org/officeDocument/2006/math" xmlns="">
                    <m:r>
                      <a:rPr lang="it-IT" sz="2000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it-IT" b="0" i="1" dirty="0" smtClean="0"/>
                  <a:t> nei punti </a:t>
                </a:r>
                <a14:m>
                  <m:oMath xmlns:m="http://schemas.openxmlformats.org/officeDocument/2006/math" xmlns="">
                    <m:r>
                      <a:rPr lang="it-IT" sz="2100" i="1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it-IT" sz="21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it-IT" sz="2100">
                            <a:latin typeface="Cambria Math" panose="02040503050406030204" pitchFamily="18" charset="0"/>
                          </a:rPr>
                          <m:t>ln</m:t>
                        </m:r>
                        <m:r>
                          <a:rPr lang="it-IT" sz="2100" i="1">
                            <a:latin typeface="Cambria Math" panose="02040503050406030204" pitchFamily="18" charset="0"/>
                          </a:rPr>
                          <m:t>⁡(3)</m:t>
                        </m:r>
                      </m:num>
                      <m:den>
                        <m:r>
                          <a:rPr lang="it-IT" sz="210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it-IT" b="0" i="1" dirty="0" smtClean="0"/>
                  <a:t> e </a:t>
                </a:r>
                <a14:m>
                  <m:oMath xmlns:m="http://schemas.openxmlformats.org/officeDocument/2006/math" xmlns="">
                    <m:f>
                      <m:fPr>
                        <m:ctrlPr>
                          <a:rPr lang="it-IT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it-IT" sz="2000">
                            <a:latin typeface="Cambria Math" panose="02040503050406030204" pitchFamily="18" charset="0"/>
                          </a:rPr>
                          <m:t>ln</m:t>
                        </m:r>
                        <m:r>
                          <a:rPr lang="it-IT" sz="2000" i="1">
                            <a:latin typeface="Cambria Math" panose="02040503050406030204" pitchFamily="18" charset="0"/>
                          </a:rPr>
                          <m:t>⁡(3)</m:t>
                        </m:r>
                      </m:num>
                      <m:den>
                        <m:r>
                          <a:rPr lang="it-IT" sz="200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it-IT" sz="2000" b="0" i="1" dirty="0" smtClean="0"/>
              </a:p>
              <a:p>
                <a:pPr algn="just"/>
                <a:r>
                  <a:rPr lang="it-IT" i="1" dirty="0" smtClean="0"/>
                  <a:t>Determinare </a:t>
                </a:r>
                <a:r>
                  <a:rPr lang="it-IT" b="0" i="1" dirty="0" smtClean="0"/>
                  <a:t>l’angolo di incidenza dei due rami del grafico</a:t>
                </a:r>
              </a:p>
              <a:p>
                <a:pPr algn="just"/>
                <a:r>
                  <a:rPr lang="it-IT" i="1" dirty="0" smtClean="0"/>
                  <a:t>Determinare quale poligono regolare ha l’angolo interno uguale a tale angolo di incidenza </a:t>
                </a:r>
                <a:endParaRPr lang="it-IT" b="0" i="1" dirty="0" smtClean="0"/>
              </a:p>
              <a:p>
                <a:pPr marL="0" indent="0" algn="just">
                  <a:buNone/>
                </a:pPr>
                <a:endParaRPr lang="it-IT" dirty="0" smtClean="0"/>
              </a:p>
              <a:p>
                <a:pPr marL="0" indent="0">
                  <a:buNone/>
                </a:pPr>
                <a:endParaRPr lang="it-IT" dirty="0" smtClean="0"/>
              </a:p>
            </p:txBody>
          </p:sp>
        </mc:Choice>
        <mc:Fallback xmlns="">
          <p:sp>
            <p:nvSpPr>
              <p:cNvPr id="16" name="Segnaposto contenuto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0644" y="2525653"/>
                <a:ext cx="8915400" cy="1750516"/>
              </a:xfrm>
              <a:prstGeom prst="rect">
                <a:avLst/>
              </a:prstGeom>
              <a:blipFill rotWithShape="0">
                <a:blip r:embed="rId2"/>
                <a:stretch>
                  <a:fillRect l="-342" t="-1045" r="-410" b="-453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CasellaDiTesto 16"/>
          <p:cNvSpPr txBox="1"/>
          <p:nvPr/>
        </p:nvSpPr>
        <p:spPr>
          <a:xfrm>
            <a:off x="9547411" y="4351768"/>
            <a:ext cx="2196353" cy="5232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i="1" dirty="0" smtClean="0"/>
              <a:t>Adoperare i codici grafico-simbolici…</a:t>
            </a:r>
            <a:endParaRPr lang="it-IT" sz="1400" i="1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8694176" y="2171429"/>
            <a:ext cx="2196353" cy="5232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i="1" dirty="0"/>
              <a:t>Effettuare gli eventuali collegamenti </a:t>
            </a:r>
            <a:r>
              <a:rPr lang="it-IT" sz="1400" i="1" dirty="0" smtClean="0"/>
              <a:t>…</a:t>
            </a:r>
            <a:endParaRPr lang="it-IT" sz="1400" i="1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3601736" y="5761378"/>
            <a:ext cx="7384308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i="1" dirty="0"/>
              <a:t>Commentare </a:t>
            </a:r>
            <a:r>
              <a:rPr lang="it-IT" sz="1400" i="1" dirty="0" smtClean="0"/>
              <a:t>e </a:t>
            </a:r>
            <a:r>
              <a:rPr lang="it-IT" sz="1400" i="1" dirty="0"/>
              <a:t>giustificare </a:t>
            </a:r>
            <a:r>
              <a:rPr lang="it-IT" sz="1400" i="1" dirty="0" smtClean="0"/>
              <a:t>… la </a:t>
            </a:r>
            <a:r>
              <a:rPr lang="it-IT" sz="1400" i="1" dirty="0"/>
              <a:t>coerenza dei risultati al contesto del problema</a:t>
            </a:r>
          </a:p>
        </p:txBody>
      </p:sp>
    </p:spTree>
    <p:extLst>
      <p:ext uri="{BB962C8B-B14F-4D97-AF65-F5344CB8AC3E}">
        <p14:creationId xmlns:p14="http://schemas.microsoft.com/office/powerpoint/2010/main" val="19652573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piè di pa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D.T. Massimo Esposito - D.G. per gli Ordinamenti Scolastici e la Valutazione del Sistema Nazionale di Istruzione</a:t>
            </a:r>
            <a:endParaRPr lang="en-US" dirty="0"/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9212" y="706179"/>
            <a:ext cx="6238875" cy="581025"/>
          </a:xfrm>
          <a:prstGeom prst="rect">
            <a:avLst/>
          </a:prstGeom>
        </p:spPr>
      </p:pic>
      <p:pic>
        <p:nvPicPr>
          <p:cNvPr id="2" name="Immagin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9512" y="2738437"/>
            <a:ext cx="4752975" cy="1381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66777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28172"/>
          </a:xfrm>
        </p:spPr>
        <p:txBody>
          <a:bodyPr/>
          <a:lstStyle/>
          <a:p>
            <a:r>
              <a:rPr lang="it-IT" dirty="0" smtClean="0"/>
              <a:t>Nuovo esame di Stato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89212" y="1893194"/>
            <a:ext cx="8915400" cy="46492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2400" b="1" i="1" dirty="0" smtClean="0"/>
              <a:t>D.LGS 62/2017, Art. 12:</a:t>
            </a:r>
          </a:p>
          <a:p>
            <a:pPr marL="0" indent="0">
              <a:buNone/>
            </a:pPr>
            <a:endParaRPr lang="it-IT" i="1" dirty="0" smtClean="0"/>
          </a:p>
          <a:p>
            <a:pPr marL="0" indent="0">
              <a:buNone/>
            </a:pPr>
            <a:r>
              <a:rPr lang="it-IT" i="1" dirty="0" smtClean="0"/>
              <a:t>«L'esame </a:t>
            </a:r>
            <a:r>
              <a:rPr lang="it-IT" i="1" dirty="0"/>
              <a:t>di Stato conclusivo dei percorsi di istruzione secondaria di secondo grado verifica i livelli di apprendimento conseguiti da ciascun candidato in relazione alle </a:t>
            </a:r>
            <a:r>
              <a:rPr lang="it-IT" b="1" i="1" u="sng" dirty="0"/>
              <a:t>conoscenze, </a:t>
            </a:r>
            <a:r>
              <a:rPr lang="it-IT" b="1" i="1" u="sng" dirty="0" smtClean="0"/>
              <a:t>abilità </a:t>
            </a:r>
            <a:r>
              <a:rPr lang="it-IT" b="1" i="1" u="sng" dirty="0"/>
              <a:t>e competenze</a:t>
            </a:r>
            <a:r>
              <a:rPr lang="it-IT" i="1" dirty="0"/>
              <a:t> proprie di ogni indirizzo di studi, </a:t>
            </a:r>
            <a:r>
              <a:rPr lang="it-IT" b="1" i="1" u="sng" dirty="0"/>
              <a:t>con riferimento alle Indicazioni nazionali per i licei</a:t>
            </a:r>
            <a:r>
              <a:rPr lang="it-IT" b="1" i="1" dirty="0"/>
              <a:t> </a:t>
            </a:r>
            <a:r>
              <a:rPr lang="it-IT" i="1" dirty="0"/>
              <a:t>e alle Linee guida per gli istituti tecnici e gli istituti professionali</a:t>
            </a:r>
            <a:r>
              <a:rPr lang="it-IT" i="1" dirty="0" smtClean="0"/>
              <a:t>,…»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D.T. Massimo Esposito - D.G. per gli Ordinamenti Scolastici e la Valutazione del Sistema Nazionale di Istruzione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38774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89212" y="1893194"/>
            <a:ext cx="8915400" cy="46492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2400" b="1" i="1" dirty="0" smtClean="0"/>
              <a:t>D.LGS 62/2017, Art. 13:</a:t>
            </a:r>
          </a:p>
          <a:p>
            <a:pPr marL="0" indent="0">
              <a:buNone/>
            </a:pPr>
            <a:endParaRPr lang="it-IT" i="1" dirty="0" smtClean="0"/>
          </a:p>
          <a:p>
            <a:pPr marL="0" indent="0">
              <a:buNone/>
            </a:pPr>
            <a:r>
              <a:rPr lang="it-IT" i="1" dirty="0"/>
              <a:t>«E' ammesso all'esame di </a:t>
            </a:r>
            <a:r>
              <a:rPr lang="it-IT" i="1" dirty="0" smtClean="0"/>
              <a:t>Stato…la </a:t>
            </a:r>
            <a:r>
              <a:rPr lang="it-IT" i="1" dirty="0"/>
              <a:t>studentessa o lo studente in possesso dei seguenti requisiti: </a:t>
            </a:r>
            <a:endParaRPr lang="it-IT" i="1" dirty="0" smtClean="0"/>
          </a:p>
          <a:p>
            <a:pPr>
              <a:buAutoNum type="alphaLcParenR"/>
            </a:pPr>
            <a:r>
              <a:rPr lang="it-IT" i="1" dirty="0" smtClean="0"/>
              <a:t>frequenza </a:t>
            </a:r>
            <a:r>
              <a:rPr lang="it-IT" i="1" dirty="0"/>
              <a:t>per almeno tre quarti del monte ore annuale </a:t>
            </a:r>
            <a:r>
              <a:rPr lang="it-IT" i="1" dirty="0" smtClean="0"/>
              <a:t>personalizzato… </a:t>
            </a:r>
          </a:p>
          <a:p>
            <a:pPr>
              <a:buAutoNum type="alphaLcParenR"/>
            </a:pPr>
            <a:r>
              <a:rPr lang="it-IT" i="1" dirty="0" smtClean="0"/>
              <a:t>partecipazione</a:t>
            </a:r>
            <a:r>
              <a:rPr lang="it-IT" i="1" dirty="0"/>
              <a:t>, durante l'ultimo anno di corso, alle prove predisposte </a:t>
            </a:r>
            <a:r>
              <a:rPr lang="it-IT" i="1" dirty="0" smtClean="0"/>
              <a:t>dall'INVALSI… </a:t>
            </a:r>
          </a:p>
          <a:p>
            <a:pPr>
              <a:buAutoNum type="alphaLcParenR"/>
            </a:pPr>
            <a:r>
              <a:rPr lang="it-IT" i="1" dirty="0" smtClean="0"/>
              <a:t>svolgimento dell'attività </a:t>
            </a:r>
            <a:r>
              <a:rPr lang="it-IT" i="1" dirty="0"/>
              <a:t>di alternanza scuola-lavoro secondo quanto previsto dall'indirizzo di studio nel secondo biennio e nell'ultimo anno di </a:t>
            </a:r>
            <a:r>
              <a:rPr lang="it-IT" i="1" dirty="0" smtClean="0"/>
              <a:t>corso…»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D.T. Massimo Esposito - D.G. per gli Ordinamenti Scolastici e la Valutazione del Sistema Nazionale di Istruzione</a:t>
            </a:r>
            <a:endParaRPr lang="en-US" dirty="0"/>
          </a:p>
        </p:txBody>
      </p:sp>
      <p:sp>
        <p:nvSpPr>
          <p:cNvPr id="6" name="Titolo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28172"/>
          </a:xfrm>
        </p:spPr>
        <p:txBody>
          <a:bodyPr/>
          <a:lstStyle/>
          <a:p>
            <a:r>
              <a:rPr lang="it-IT" dirty="0" smtClean="0"/>
              <a:t>Nuovo esame di Stato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137699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89212" y="1893194"/>
            <a:ext cx="8915400" cy="464927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it-IT" sz="2400" b="1" i="1" dirty="0" smtClean="0"/>
              <a:t>D.LGS 62/2017, Art. 17:</a:t>
            </a:r>
          </a:p>
          <a:p>
            <a:pPr marL="0" indent="0">
              <a:buNone/>
            </a:pPr>
            <a:r>
              <a:rPr lang="it-IT" i="1" dirty="0" smtClean="0"/>
              <a:t>«</a:t>
            </a:r>
            <a:r>
              <a:rPr lang="it-IT" i="1" dirty="0">
                <a:solidFill>
                  <a:srgbClr val="FF0000"/>
                </a:solidFill>
              </a:rPr>
              <a:t>4. </a:t>
            </a:r>
            <a:r>
              <a:rPr lang="it-IT" i="1" dirty="0"/>
              <a:t>La seconda prova, in forma scritta, grafica o scritto-grafica, pratica, compositivo/esecutiva musicale e coreutica, ha per oggetto </a:t>
            </a:r>
            <a:r>
              <a:rPr lang="it-IT" b="1" i="1" u="sng" dirty="0"/>
              <a:t>una o </a:t>
            </a:r>
            <a:r>
              <a:rPr lang="it-IT" b="1" i="1" u="sng" dirty="0" smtClean="0"/>
              <a:t>più </a:t>
            </a:r>
            <a:r>
              <a:rPr lang="it-IT" b="1" i="1" u="sng" dirty="0"/>
              <a:t>discipline caratterizzanti</a:t>
            </a:r>
            <a:r>
              <a:rPr lang="it-IT" i="1" dirty="0"/>
              <a:t> il corso di studio ed è</a:t>
            </a:r>
            <a:r>
              <a:rPr lang="it-IT" i="1" dirty="0" smtClean="0"/>
              <a:t> </a:t>
            </a:r>
            <a:r>
              <a:rPr lang="it-IT" i="1" dirty="0"/>
              <a:t>intesa ad accertare le conoscenze, le </a:t>
            </a:r>
            <a:r>
              <a:rPr lang="it-IT" i="1" dirty="0" smtClean="0"/>
              <a:t>abilità </a:t>
            </a:r>
            <a:r>
              <a:rPr lang="it-IT" i="1" dirty="0"/>
              <a:t>e le competenze </a:t>
            </a:r>
            <a:r>
              <a:rPr lang="it-IT" i="1" u="sng" dirty="0"/>
              <a:t>attese dal profilo educativo culturale e professionale della studentessa o dello studente dello specifico indirizzo</a:t>
            </a:r>
            <a:r>
              <a:rPr lang="it-IT" i="1" dirty="0" smtClean="0"/>
              <a:t>.</a:t>
            </a:r>
          </a:p>
          <a:p>
            <a:pPr marL="0" indent="0">
              <a:buNone/>
            </a:pPr>
            <a:r>
              <a:rPr lang="it-IT" i="1" dirty="0" smtClean="0"/>
              <a:t> </a:t>
            </a:r>
            <a:r>
              <a:rPr lang="it-IT" i="1" dirty="0" smtClean="0">
                <a:solidFill>
                  <a:srgbClr val="FF0000"/>
                </a:solidFill>
              </a:rPr>
              <a:t>5. </a:t>
            </a:r>
            <a:r>
              <a:rPr lang="it-IT" i="1" dirty="0" smtClean="0"/>
              <a:t>Con </a:t>
            </a:r>
            <a:r>
              <a:rPr lang="it-IT" i="1" dirty="0"/>
              <a:t>decreto del Ministro dell'istruzione, </a:t>
            </a:r>
            <a:r>
              <a:rPr lang="it-IT" i="1" dirty="0" smtClean="0"/>
              <a:t>dell'università </a:t>
            </a:r>
            <a:r>
              <a:rPr lang="it-IT" i="1" dirty="0"/>
              <a:t>e della ricerca sono definiti, nel rispetto delle Indicazioni nazionali e Linee guida, </a:t>
            </a:r>
            <a:r>
              <a:rPr lang="it-IT" b="1" i="1" u="sng" dirty="0">
                <a:solidFill>
                  <a:srgbClr val="FF0000"/>
                </a:solidFill>
              </a:rPr>
              <a:t>i quadri di riferimento</a:t>
            </a:r>
            <a:r>
              <a:rPr lang="it-IT" i="1" dirty="0"/>
              <a:t> per la redazione e lo svolgimento delle prove di cui ai commi 3 e 4, in modo da privilegiare, per ciascuna disciplina, </a:t>
            </a:r>
            <a:r>
              <a:rPr lang="it-IT" b="1" i="1" u="sng" dirty="0"/>
              <a:t>i nuclei tematici </a:t>
            </a:r>
            <a:r>
              <a:rPr lang="it-IT" b="1" i="1" u="sng" dirty="0" smtClean="0"/>
              <a:t>fondamentali</a:t>
            </a:r>
            <a:r>
              <a:rPr lang="it-IT" i="1" dirty="0" smtClean="0"/>
              <a:t>.</a:t>
            </a:r>
          </a:p>
          <a:p>
            <a:pPr marL="0" indent="0">
              <a:buNone/>
            </a:pPr>
            <a:r>
              <a:rPr lang="it-IT" i="1" dirty="0" smtClean="0">
                <a:solidFill>
                  <a:srgbClr val="FF0000"/>
                </a:solidFill>
              </a:rPr>
              <a:t>6. </a:t>
            </a:r>
            <a:r>
              <a:rPr lang="it-IT" i="1" dirty="0" smtClean="0"/>
              <a:t>Al </a:t>
            </a:r>
            <a:r>
              <a:rPr lang="it-IT" i="1" dirty="0"/>
              <a:t>fine di uniformare i criteri di valutazione delle commissioni d'esame, con il decreto di cui al comma 5, sono definite le </a:t>
            </a:r>
            <a:r>
              <a:rPr lang="it-IT" b="1" i="1" u="sng" dirty="0">
                <a:solidFill>
                  <a:srgbClr val="FF0000"/>
                </a:solidFill>
              </a:rPr>
              <a:t>griglie di valutazione</a:t>
            </a:r>
            <a:r>
              <a:rPr lang="it-IT" i="1" dirty="0"/>
              <a:t> per l'attribuzione dei punteggi previsti dall'articolo 18, comma 2, relativamente alle prove di cui ai commi 3 e </a:t>
            </a:r>
            <a:r>
              <a:rPr lang="it-IT" i="1" dirty="0" smtClean="0"/>
              <a:t>4…»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D.T. Massimo Esposito - D.G. per gli Ordinamenti Scolastici e la Valutazione del Sistema Nazionale di Istruzione</a:t>
            </a:r>
            <a:endParaRPr lang="en-US" dirty="0"/>
          </a:p>
        </p:txBody>
      </p:sp>
      <p:sp>
        <p:nvSpPr>
          <p:cNvPr id="6" name="Titolo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28172"/>
          </a:xfrm>
        </p:spPr>
        <p:txBody>
          <a:bodyPr/>
          <a:lstStyle/>
          <a:p>
            <a:r>
              <a:rPr lang="it-IT" dirty="0" smtClean="0"/>
              <a:t>Nuovo esame di Stato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674870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smtClean="0"/>
              <a:t>Quadro normativo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275437" y="3451420"/>
            <a:ext cx="4448092" cy="605124"/>
          </a:xfrm>
        </p:spPr>
        <p:txBody>
          <a:bodyPr>
            <a:normAutofit/>
          </a:bodyPr>
          <a:lstStyle/>
          <a:p>
            <a:pPr lvl="1"/>
            <a:r>
              <a:rPr lang="it-IT" dirty="0" smtClean="0"/>
              <a:t>DM ??? (Regolamento)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D.T. Massimo Esposito - D.G. per gli Ordinamenti Scolastici e la Valutazione del Sistema Nazionale di Istruzione</a:t>
            </a:r>
            <a:endParaRPr lang="en-US" dirty="0"/>
          </a:p>
        </p:txBody>
      </p:sp>
      <p:sp>
        <p:nvSpPr>
          <p:cNvPr id="5" name="Segnaposto contenuto 2"/>
          <p:cNvSpPr txBox="1">
            <a:spLocks/>
          </p:cNvSpPr>
          <p:nvPr/>
        </p:nvSpPr>
        <p:spPr>
          <a:xfrm>
            <a:off x="7078143" y="1416422"/>
            <a:ext cx="5057682" cy="7799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it-IT" dirty="0" smtClean="0"/>
              <a:t>DM </a:t>
            </a:r>
            <a:r>
              <a:rPr lang="it-IT" dirty="0"/>
              <a:t>10/2015 (Regolamento seconda prova</a:t>
            </a:r>
            <a:r>
              <a:rPr lang="it-IT" dirty="0" smtClean="0"/>
              <a:t>)</a:t>
            </a:r>
          </a:p>
          <a:p>
            <a:pPr marL="57150" indent="0">
              <a:buFont typeface="Wingdings 3" charset="2"/>
              <a:buNone/>
            </a:pPr>
            <a:endParaRPr lang="it-IT" dirty="0"/>
          </a:p>
        </p:txBody>
      </p:sp>
      <p:sp>
        <p:nvSpPr>
          <p:cNvPr id="6" name="Freccia in giù 5"/>
          <p:cNvSpPr/>
          <p:nvPr/>
        </p:nvSpPr>
        <p:spPr>
          <a:xfrm>
            <a:off x="7028336" y="1416422"/>
            <a:ext cx="251011" cy="481404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aphicFrame>
        <p:nvGraphicFramePr>
          <p:cNvPr id="8" name="Diagramma 7"/>
          <p:cNvGraphicFramePr/>
          <p:nvPr>
            <p:extLst>
              <p:ext uri="{D42A27DB-BD31-4B8C-83A1-F6EECF244321}">
                <p14:modId xmlns:p14="http://schemas.microsoft.com/office/powerpoint/2010/main" val="4224822178"/>
              </p:ext>
            </p:extLst>
          </p:nvPr>
        </p:nvGraphicFramePr>
        <p:xfrm>
          <a:off x="7742518" y="1999132"/>
          <a:ext cx="3553011" cy="14343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0" name="Diagramma 9"/>
          <p:cNvGraphicFramePr/>
          <p:nvPr>
            <p:extLst>
              <p:ext uri="{D42A27DB-BD31-4B8C-83A1-F6EECF244321}">
                <p14:modId xmlns:p14="http://schemas.microsoft.com/office/powerpoint/2010/main" val="2165519943"/>
              </p:ext>
            </p:extLst>
          </p:nvPr>
        </p:nvGraphicFramePr>
        <p:xfrm>
          <a:off x="2803071" y="3872760"/>
          <a:ext cx="3355682" cy="23756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6482762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79687"/>
          </a:xfrm>
        </p:spPr>
        <p:txBody>
          <a:bodyPr/>
          <a:lstStyle/>
          <a:p>
            <a:r>
              <a:rPr lang="it-IT" dirty="0" smtClean="0"/>
              <a:t>Indicazioni Nazionali - Matematica</a:t>
            </a:r>
            <a:endParaRPr lang="it-IT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84564538"/>
              </p:ext>
            </p:extLst>
          </p:nvPr>
        </p:nvGraphicFramePr>
        <p:xfrm>
          <a:off x="2164211" y="1403797"/>
          <a:ext cx="8915400" cy="6353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Segnaposto contenuto 2"/>
          <p:cNvSpPr txBox="1">
            <a:spLocks/>
          </p:cNvSpPr>
          <p:nvPr/>
        </p:nvSpPr>
        <p:spPr>
          <a:xfrm>
            <a:off x="2151329" y="2086379"/>
            <a:ext cx="8915400" cy="46492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dirty="0" smtClean="0"/>
              <a:t>«Al </a:t>
            </a:r>
            <a:r>
              <a:rPr lang="it-IT" dirty="0"/>
              <a:t>termine del percorso del liceo scientifico lo studente </a:t>
            </a:r>
            <a:r>
              <a:rPr lang="it-IT" b="1" dirty="0">
                <a:solidFill>
                  <a:schemeClr val="accent2"/>
                </a:solidFill>
              </a:rPr>
              <a:t>conoscerà</a:t>
            </a:r>
            <a:r>
              <a:rPr lang="it-IT" dirty="0">
                <a:solidFill>
                  <a:schemeClr val="accent2"/>
                </a:solidFill>
              </a:rPr>
              <a:t> </a:t>
            </a:r>
            <a:r>
              <a:rPr lang="it-IT" dirty="0"/>
              <a:t>i concetti e i metodi elementari della matematica, </a:t>
            </a:r>
            <a:r>
              <a:rPr lang="it-IT" b="1" u="sng" dirty="0"/>
              <a:t>sia interni alla disciplina in sé considerata, sia rilevanti per la descrizione e la previsione di fenomeni, in particolare del mondo fisico</a:t>
            </a:r>
            <a:r>
              <a:rPr lang="it-IT" dirty="0" smtClean="0"/>
              <a:t>.»</a:t>
            </a:r>
          </a:p>
          <a:p>
            <a:pPr marL="0" indent="0">
              <a:buNone/>
            </a:pPr>
            <a:r>
              <a:rPr lang="it-IT" dirty="0"/>
              <a:t>«</a:t>
            </a:r>
            <a:r>
              <a:rPr lang="it-IT" b="1" dirty="0">
                <a:solidFill>
                  <a:schemeClr val="accent2"/>
                </a:solidFill>
              </a:rPr>
              <a:t>concetti</a:t>
            </a:r>
            <a:r>
              <a:rPr lang="it-IT" dirty="0">
                <a:solidFill>
                  <a:schemeClr val="accent2"/>
                </a:solidFill>
              </a:rPr>
              <a:t> </a:t>
            </a:r>
            <a:r>
              <a:rPr lang="it-IT" dirty="0"/>
              <a:t>e </a:t>
            </a:r>
            <a:r>
              <a:rPr lang="it-IT" b="1" dirty="0">
                <a:solidFill>
                  <a:schemeClr val="accent3"/>
                </a:solidFill>
              </a:rPr>
              <a:t>metodi</a:t>
            </a:r>
            <a:r>
              <a:rPr lang="it-IT" dirty="0"/>
              <a:t> che saranno obiettivo dello studio</a:t>
            </a:r>
            <a:r>
              <a:rPr lang="it-IT" dirty="0" smtClean="0"/>
              <a:t>:…gli </a:t>
            </a:r>
            <a:r>
              <a:rPr lang="it-IT" dirty="0"/>
              <a:t>strumenti matematici di base per lo studio dei fenomeni fisici, con particolare riguardo al calcolo vettoriale e alle equazioni differenziali, in particolare l’equazione di Newton e le sue applicazioni elementari;…</a:t>
            </a:r>
            <a:r>
              <a:rPr lang="it-IT" b="1" dirty="0">
                <a:solidFill>
                  <a:schemeClr val="accent4"/>
                </a:solidFill>
              </a:rPr>
              <a:t>costruzione</a:t>
            </a:r>
            <a:r>
              <a:rPr lang="it-IT" dirty="0"/>
              <a:t> e </a:t>
            </a:r>
            <a:r>
              <a:rPr lang="it-IT" b="1" dirty="0">
                <a:solidFill>
                  <a:schemeClr val="accent4"/>
                </a:solidFill>
              </a:rPr>
              <a:t>analisi</a:t>
            </a:r>
            <a:r>
              <a:rPr lang="it-IT" dirty="0"/>
              <a:t> di semplici modelli matematici di classi di fenomeni, anche </a:t>
            </a:r>
            <a:r>
              <a:rPr lang="it-IT" b="1" dirty="0">
                <a:solidFill>
                  <a:schemeClr val="accent3"/>
                </a:solidFill>
              </a:rPr>
              <a:t>utilizzando</a:t>
            </a:r>
            <a:r>
              <a:rPr lang="it-IT" dirty="0"/>
              <a:t> strumenti informatici per la </a:t>
            </a:r>
            <a:r>
              <a:rPr lang="it-IT" b="1" dirty="0">
                <a:solidFill>
                  <a:schemeClr val="accent3"/>
                </a:solidFill>
              </a:rPr>
              <a:t>descrizione</a:t>
            </a:r>
            <a:r>
              <a:rPr lang="it-IT" dirty="0"/>
              <a:t> e il </a:t>
            </a:r>
            <a:r>
              <a:rPr lang="it-IT" b="1" dirty="0">
                <a:solidFill>
                  <a:schemeClr val="accent3"/>
                </a:solidFill>
              </a:rPr>
              <a:t>calcolo</a:t>
            </a:r>
            <a:r>
              <a:rPr lang="it-IT" dirty="0" smtClean="0"/>
              <a:t>;”</a:t>
            </a:r>
          </a:p>
          <a:p>
            <a:pPr marL="0" indent="0">
              <a:buNone/>
            </a:pPr>
            <a:r>
              <a:rPr lang="it-IT" sz="1800" dirty="0" smtClean="0"/>
              <a:t>«…</a:t>
            </a:r>
            <a:r>
              <a:rPr lang="it-IT" dirty="0"/>
              <a:t>lo studente…</a:t>
            </a:r>
            <a:r>
              <a:rPr lang="it-IT" b="1" dirty="0">
                <a:solidFill>
                  <a:schemeClr val="accent2"/>
                </a:solidFill>
              </a:rPr>
              <a:t>conoscerà</a:t>
            </a:r>
            <a:r>
              <a:rPr lang="it-IT" dirty="0"/>
              <a:t> le metodologie di base per la costruzione di un modello matematico di un insieme di fenomeni, </a:t>
            </a:r>
            <a:r>
              <a:rPr lang="it-IT" b="1" dirty="0">
                <a:solidFill>
                  <a:schemeClr val="accent4"/>
                </a:solidFill>
              </a:rPr>
              <a:t>saprà applicare </a:t>
            </a:r>
            <a:r>
              <a:rPr lang="it-IT" dirty="0"/>
              <a:t>quanto appreso per la soluzione di problemi, anche </a:t>
            </a:r>
            <a:r>
              <a:rPr lang="it-IT" b="1" dirty="0">
                <a:solidFill>
                  <a:schemeClr val="accent3"/>
                </a:solidFill>
              </a:rPr>
              <a:t>utilizzando</a:t>
            </a:r>
            <a:r>
              <a:rPr lang="it-IT" dirty="0"/>
              <a:t> strumenti informatici di rappresentazione geometrica e di calcolo</a:t>
            </a:r>
            <a:r>
              <a:rPr lang="it-IT" dirty="0" smtClean="0"/>
              <a:t>.»</a:t>
            </a:r>
            <a:endParaRPr lang="it-IT" sz="1800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D.T. Massimo Esposito - D.G. per gli Ordinamenti Scolastici e la Valutazione del Sistema Nazionale di Istruzione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33147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79687"/>
          </a:xfrm>
        </p:spPr>
        <p:txBody>
          <a:bodyPr/>
          <a:lstStyle/>
          <a:p>
            <a:r>
              <a:rPr lang="it-IT" dirty="0" smtClean="0"/>
              <a:t>Indicazioni Nazionali - Matematica</a:t>
            </a:r>
            <a:endParaRPr lang="it-IT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84564538"/>
              </p:ext>
            </p:extLst>
          </p:nvPr>
        </p:nvGraphicFramePr>
        <p:xfrm>
          <a:off x="2164211" y="1403797"/>
          <a:ext cx="8915400" cy="6353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Segnaposto contenuto 2"/>
          <p:cNvSpPr txBox="1">
            <a:spLocks/>
          </p:cNvSpPr>
          <p:nvPr/>
        </p:nvSpPr>
        <p:spPr>
          <a:xfrm>
            <a:off x="2151329" y="2086379"/>
            <a:ext cx="8915400" cy="46492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dirty="0"/>
              <a:t>«Tali </a:t>
            </a:r>
            <a:r>
              <a:rPr lang="it-IT" b="1" dirty="0">
                <a:solidFill>
                  <a:schemeClr val="accent3"/>
                </a:solidFill>
              </a:rPr>
              <a:t>capacità operative </a:t>
            </a:r>
            <a:r>
              <a:rPr lang="it-IT" dirty="0"/>
              <a:t>saranno particolarmente accentuate nel percorso del liceo scientifico, con particolare riguardo per quel che riguarda la </a:t>
            </a:r>
            <a:r>
              <a:rPr lang="it-IT" b="1" dirty="0">
                <a:solidFill>
                  <a:schemeClr val="accent2"/>
                </a:solidFill>
              </a:rPr>
              <a:t>conoscenza</a:t>
            </a:r>
            <a:r>
              <a:rPr lang="it-IT" dirty="0"/>
              <a:t> del calcolo infinitesimale e dei </a:t>
            </a:r>
            <a:r>
              <a:rPr lang="it-IT" b="1" dirty="0">
                <a:solidFill>
                  <a:schemeClr val="accent3"/>
                </a:solidFill>
              </a:rPr>
              <a:t>metodi probabilistici </a:t>
            </a:r>
            <a:r>
              <a:rPr lang="it-IT" dirty="0"/>
              <a:t>di </a:t>
            </a:r>
            <a:r>
              <a:rPr lang="it-IT" dirty="0" smtClean="0"/>
              <a:t>base…»</a:t>
            </a:r>
          </a:p>
          <a:p>
            <a:pPr marL="0" indent="0">
              <a:buNone/>
            </a:pPr>
            <a:r>
              <a:rPr lang="it-IT" dirty="0" smtClean="0"/>
              <a:t>«</a:t>
            </a:r>
            <a:r>
              <a:rPr lang="it-IT" dirty="0"/>
              <a:t>L'approfondimento degli aspetti </a:t>
            </a:r>
            <a:r>
              <a:rPr lang="it-IT" b="1" dirty="0">
                <a:solidFill>
                  <a:schemeClr val="accent3"/>
                </a:solidFill>
              </a:rPr>
              <a:t>tecnici</a:t>
            </a:r>
            <a:r>
              <a:rPr lang="it-IT" dirty="0"/>
              <a:t>, sebbene maggiore nel liceo scientifico che in altri licei, non perderà mai di vista l’obiettivo della </a:t>
            </a:r>
            <a:r>
              <a:rPr lang="it-IT" b="1" dirty="0">
                <a:solidFill>
                  <a:schemeClr val="accent2"/>
                </a:solidFill>
              </a:rPr>
              <a:t>comprensione</a:t>
            </a:r>
            <a:r>
              <a:rPr lang="it-IT" dirty="0"/>
              <a:t> in profondità degli aspetti concettuali della disciplina. L’indicazione principale è: pochi </a:t>
            </a:r>
            <a:r>
              <a:rPr lang="it-IT" b="1" dirty="0">
                <a:solidFill>
                  <a:schemeClr val="accent2"/>
                </a:solidFill>
              </a:rPr>
              <a:t>concetti</a:t>
            </a:r>
            <a:r>
              <a:rPr lang="it-IT" dirty="0"/>
              <a:t> e </a:t>
            </a:r>
            <a:r>
              <a:rPr lang="it-IT" b="1" dirty="0">
                <a:solidFill>
                  <a:schemeClr val="accent3"/>
                </a:solidFill>
              </a:rPr>
              <a:t>metodi</a:t>
            </a:r>
            <a:r>
              <a:rPr lang="it-IT" dirty="0"/>
              <a:t> fondamentali, acquisiti in profondità</a:t>
            </a:r>
            <a:r>
              <a:rPr lang="it-IT" dirty="0" smtClean="0"/>
              <a:t>.»</a:t>
            </a:r>
            <a:endParaRPr lang="it-IT" dirty="0"/>
          </a:p>
          <a:p>
            <a:pPr marL="0" indent="0">
              <a:buNone/>
            </a:pPr>
            <a:r>
              <a:rPr lang="it-IT" dirty="0"/>
              <a:t>«…Lo studente proseguirà lo studio delle funzioni fondamentali dell’analisi anche attraverso esempi tratti dalla fisica o da altre discipline. Acquisirà il </a:t>
            </a:r>
            <a:r>
              <a:rPr lang="it-IT" b="1" dirty="0">
                <a:solidFill>
                  <a:schemeClr val="accent2"/>
                </a:solidFill>
              </a:rPr>
              <a:t>concetto</a:t>
            </a:r>
            <a:r>
              <a:rPr lang="it-IT" dirty="0"/>
              <a:t> di limite di una successione e di una funzione e apprenderà a </a:t>
            </a:r>
            <a:r>
              <a:rPr lang="it-IT" b="1" dirty="0">
                <a:solidFill>
                  <a:schemeClr val="accent3"/>
                </a:solidFill>
              </a:rPr>
              <a:t>calcolare i limiti </a:t>
            </a:r>
            <a:r>
              <a:rPr lang="it-IT" dirty="0"/>
              <a:t>in casi </a:t>
            </a:r>
            <a:r>
              <a:rPr lang="it-IT" dirty="0" smtClean="0"/>
              <a:t>semplici…»</a:t>
            </a:r>
            <a:endParaRPr lang="it-IT" sz="1800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D.T. Massimo Esposito - D.G. per gli Ordinamenti Scolastici e la Valutazione del Sistema Nazionale di Istruzione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6488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79687"/>
          </a:xfrm>
        </p:spPr>
        <p:txBody>
          <a:bodyPr/>
          <a:lstStyle/>
          <a:p>
            <a:r>
              <a:rPr lang="it-IT" dirty="0" smtClean="0"/>
              <a:t>Indicazioni Nazionali - Matematica</a:t>
            </a:r>
            <a:endParaRPr lang="it-IT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84564538"/>
              </p:ext>
            </p:extLst>
          </p:nvPr>
        </p:nvGraphicFramePr>
        <p:xfrm>
          <a:off x="2164211" y="1403797"/>
          <a:ext cx="8915400" cy="6353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Segnaposto contenuto 2"/>
          <p:cNvSpPr txBox="1">
            <a:spLocks/>
          </p:cNvSpPr>
          <p:nvPr/>
        </p:nvSpPr>
        <p:spPr>
          <a:xfrm>
            <a:off x="2151329" y="2086379"/>
            <a:ext cx="8915400" cy="46492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dirty="0"/>
              <a:t>«Altro importante tema di studio sarà il </a:t>
            </a:r>
            <a:r>
              <a:rPr lang="it-IT" b="1" dirty="0">
                <a:solidFill>
                  <a:schemeClr val="accent2"/>
                </a:solidFill>
              </a:rPr>
              <a:t>concetto</a:t>
            </a:r>
            <a:r>
              <a:rPr lang="it-IT" dirty="0"/>
              <a:t> di equazione differenziale, </a:t>
            </a:r>
            <a:r>
              <a:rPr lang="it-IT" b="1" dirty="0">
                <a:solidFill>
                  <a:schemeClr val="accent2"/>
                </a:solidFill>
              </a:rPr>
              <a:t>cosa si intenda </a:t>
            </a:r>
            <a:r>
              <a:rPr lang="it-IT" dirty="0"/>
              <a:t>con le sue soluzioni e le loro principali proprietà, nonché alcuni esempi importanti e significativi di equazioni differenziali, con particolare riguardo per </a:t>
            </a:r>
            <a:r>
              <a:rPr lang="it-IT" b="1" dirty="0">
                <a:solidFill>
                  <a:schemeClr val="accent2"/>
                </a:solidFill>
              </a:rPr>
              <a:t>l’equazione della dinamica </a:t>
            </a:r>
            <a:r>
              <a:rPr lang="it-IT" dirty="0"/>
              <a:t>di Newton</a:t>
            </a:r>
            <a:r>
              <a:rPr lang="it-IT" dirty="0" smtClean="0"/>
              <a:t>.» </a:t>
            </a:r>
          </a:p>
          <a:p>
            <a:pPr marL="0" indent="0">
              <a:buNone/>
            </a:pPr>
            <a:r>
              <a:rPr lang="it-IT" dirty="0"/>
              <a:t>«Si tratterà soprattutto di </a:t>
            </a:r>
            <a:r>
              <a:rPr lang="it-IT" b="1" dirty="0">
                <a:solidFill>
                  <a:schemeClr val="accent2"/>
                </a:solidFill>
              </a:rPr>
              <a:t>comprendere</a:t>
            </a:r>
            <a:r>
              <a:rPr lang="it-IT" dirty="0"/>
              <a:t> il ruolo del calcolo infinitesimale in quanto strumento concettuale fondamentale nella </a:t>
            </a:r>
            <a:r>
              <a:rPr lang="it-IT" b="1" dirty="0">
                <a:solidFill>
                  <a:schemeClr val="accent3"/>
                </a:solidFill>
              </a:rPr>
              <a:t>descrizione</a:t>
            </a:r>
            <a:r>
              <a:rPr lang="it-IT" dirty="0"/>
              <a:t> e nella </a:t>
            </a:r>
            <a:r>
              <a:rPr lang="it-IT" b="1" dirty="0">
                <a:solidFill>
                  <a:schemeClr val="accent4"/>
                </a:solidFill>
              </a:rPr>
              <a:t>modellizzazione</a:t>
            </a:r>
            <a:r>
              <a:rPr lang="it-IT" dirty="0"/>
              <a:t> di fenomeni fisici o di altra natura. Inoltre, lo studente </a:t>
            </a:r>
            <a:r>
              <a:rPr lang="it-IT" b="1" dirty="0">
                <a:solidFill>
                  <a:schemeClr val="accent2"/>
                </a:solidFill>
              </a:rPr>
              <a:t>acquisirà familiarità </a:t>
            </a:r>
            <a:r>
              <a:rPr lang="it-IT" dirty="0"/>
              <a:t>con l’idea generale di ottimizzazione e con le sue </a:t>
            </a:r>
            <a:r>
              <a:rPr lang="it-IT" b="1" dirty="0">
                <a:solidFill>
                  <a:schemeClr val="accent4"/>
                </a:solidFill>
              </a:rPr>
              <a:t>applicazioni</a:t>
            </a:r>
            <a:r>
              <a:rPr lang="it-IT" dirty="0"/>
              <a:t> in numerosi ambiti.</a:t>
            </a:r>
          </a:p>
          <a:p>
            <a:pPr marL="0" indent="0">
              <a:buNone/>
            </a:pPr>
            <a:r>
              <a:rPr lang="it-IT" dirty="0"/>
              <a:t>«…In relazione con le nuove conoscenze acquisite, anche nell’ambito delle relazioni della matematica con altre discipline, lo studente </a:t>
            </a:r>
            <a:r>
              <a:rPr lang="it-IT" b="1" dirty="0">
                <a:solidFill>
                  <a:schemeClr val="accent2"/>
                </a:solidFill>
              </a:rPr>
              <a:t>approfondirà</a:t>
            </a:r>
            <a:r>
              <a:rPr lang="it-IT" dirty="0"/>
              <a:t> il concetto di modello matematico e svilupperà la capacità di </a:t>
            </a:r>
            <a:r>
              <a:rPr lang="it-IT" b="1" dirty="0">
                <a:solidFill>
                  <a:schemeClr val="accent4"/>
                </a:solidFill>
              </a:rPr>
              <a:t>costruirne</a:t>
            </a:r>
            <a:r>
              <a:rPr lang="it-IT" dirty="0"/>
              <a:t> e </a:t>
            </a:r>
            <a:r>
              <a:rPr lang="it-IT" b="1" dirty="0">
                <a:solidFill>
                  <a:schemeClr val="accent4"/>
                </a:solidFill>
              </a:rPr>
              <a:t>analizzarne</a:t>
            </a:r>
            <a:r>
              <a:rPr lang="it-IT" dirty="0"/>
              <a:t> esempi.»</a:t>
            </a:r>
            <a:endParaRPr lang="it-IT" sz="1800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D.T. Massimo Esposito - D.G. per gli Ordinamenti Scolastici e la Valutazione del Sistema Nazionale di Istruzione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91479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Filo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971</TotalTime>
  <Words>2112</Words>
  <Application>Microsoft Macintosh PowerPoint</Application>
  <PresentationFormat>Personalizzato</PresentationFormat>
  <Paragraphs>166</Paragraphs>
  <Slides>21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21</vt:i4>
      </vt:variant>
    </vt:vector>
  </HeadingPairs>
  <TitlesOfParts>
    <vt:vector size="22" baseType="lpstr">
      <vt:lpstr>Filo</vt:lpstr>
      <vt:lpstr>La matematica applicata nella scuola secondaria e nell’esame di Stato</vt:lpstr>
      <vt:lpstr>Quadro normativo</vt:lpstr>
      <vt:lpstr>Nuovo esame di Stato</vt:lpstr>
      <vt:lpstr>Nuovo esame di Stato</vt:lpstr>
      <vt:lpstr>Nuovo esame di Stato</vt:lpstr>
      <vt:lpstr>Quadro normativo</vt:lpstr>
      <vt:lpstr>Indicazioni Nazionali - Matematica</vt:lpstr>
      <vt:lpstr>Indicazioni Nazionali - Matematica</vt:lpstr>
      <vt:lpstr>Indicazioni Nazionali - Matematica</vt:lpstr>
      <vt:lpstr>Criteri per la redazione della prova</vt:lpstr>
      <vt:lpstr>Rubrica di valutazione MIUR</vt:lpstr>
      <vt:lpstr>Analisi di una prova: Ordinaria 2017</vt:lpstr>
      <vt:lpstr>Analisi di una prova: Ordinaria 2017</vt:lpstr>
      <vt:lpstr>Analisi di una prova: Ordinaria 2017</vt:lpstr>
      <vt:lpstr>Analisi di una prova: Ordinaria 2017</vt:lpstr>
      <vt:lpstr>Analisi di una prova: Ordinaria 2017</vt:lpstr>
      <vt:lpstr>Analisi di una prova: Ordinaria 2017</vt:lpstr>
      <vt:lpstr>Analisi di una prova: Ordinaria 2017</vt:lpstr>
      <vt:lpstr>Analisi di una prova: Ordinaria 2017</vt:lpstr>
      <vt:lpstr>Analisi di una prova: Ordinaria 2017</vt:lpstr>
      <vt:lpstr>Presentazione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seconda prova: percorsi didattici e prospettive</dc:title>
  <dc:creator>Marina de Riso</dc:creator>
  <cp:lastModifiedBy>Livio Gibelli</cp:lastModifiedBy>
  <cp:revision>128</cp:revision>
  <dcterms:created xsi:type="dcterms:W3CDTF">2015-12-11T16:42:09Z</dcterms:created>
  <dcterms:modified xsi:type="dcterms:W3CDTF">2018-07-03T13:46:32Z</dcterms:modified>
</cp:coreProperties>
</file>